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4" r:id="rId28"/>
    <p:sldId id="280" r:id="rId29"/>
    <p:sldId id="281" r:id="rId3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0506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8037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6807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5331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3058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2648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767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1188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301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337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4580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768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377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9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9446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9539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0A630-5B78-469F-BA46-58756A183448}" type="datetimeFigureOut">
              <a:rPr lang="th-TH" smtClean="0"/>
              <a:t>27/06/62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8F910D8-FD42-4CD5-A006-6488A230C60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976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alwaredecoder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799469" y="667442"/>
            <a:ext cx="6593060" cy="795597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แนวทางการสำรองข้อมูลเว็บไซต์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413" y="2086033"/>
            <a:ext cx="5667172" cy="328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52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4862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โปรแกรมจะเริ่มหาไฟล์ที่ถูกอัพเดทบนเว็บไซต์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3f4dd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640" y="1964451"/>
            <a:ext cx="6094256" cy="2649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0848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67065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หน้าจอแสดงรายการไฟล์ที่มีใหม่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3fd4a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566" y="1883841"/>
            <a:ext cx="7652403" cy="3794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050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27167" y="624110"/>
            <a:ext cx="8393942" cy="867065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หน้าจอแสดงการทำงานหลังจากโปรแกรมทำงานสำเร็จ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40439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705" y="1878169"/>
            <a:ext cx="5576486" cy="3071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4429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31852" y="365125"/>
            <a:ext cx="9920496" cy="1325563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การนำข้อมูลกลับขึ้นบนเว็บไซต์</a:t>
            </a:r>
            <a:b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ซึ่งมีหลักการเดียวกันกับการนำข้อมูลลงมาเก็บในเครื่องสำรองข้อมูล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ce12c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54" y="1837430"/>
            <a:ext cx="7672692" cy="470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2799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97576" y="717452"/>
            <a:ext cx="8112444" cy="751449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การใช้เมนู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sync </a:t>
            </a:r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โดยทำคล้ายกับการนำข้อมูลลงมาเก็บ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cf8fb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290" y="1946406"/>
            <a:ext cx="8863016" cy="4395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009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01919" y="638178"/>
            <a:ext cx="8911687" cy="824862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แสดงรายการไฟล์ที่มีการอัพเดท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d0c37b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1830146"/>
            <a:ext cx="7729676" cy="41161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6795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70033" y="455297"/>
            <a:ext cx="4426853" cy="754524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 </a:t>
            </a:r>
            <a:r>
              <a:rPr lang="en-US" sz="40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Malware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08295" y="1378634"/>
            <a:ext cx="10381957" cy="48392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ไวรัส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Malware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คือโปรแกรมชนิดหนึ่งที่ถูกสร้างขึ้นมาเพื่อประสงค์ร้ายต่อคอมพิวเตอร์</a:t>
            </a:r>
            <a:endParaRPr lang="en-US" sz="28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Computer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Virus 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สร้างความเสียหายให้กับไฟล์</a:t>
            </a:r>
            <a:endParaRPr lang="en-US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Worms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ความเสียหายให้กับระบบ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เครือข่าย</a:t>
            </a:r>
            <a:endParaRPr lang="en-US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Trojan 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House</a:t>
            </a:r>
            <a:r>
              <a:rPr lang="th-TH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เข้าควบคุม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เครื่องที่ติดเชื้อจากระยะไกล</a:t>
            </a:r>
            <a:endParaRPr lang="en-US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Spyware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การละเมิด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ความเป็นส่วนตัวของ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ผู้ใช้หรือจารกรรม</a:t>
            </a:r>
          </a:p>
          <a:p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Phishing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 หลอกเอาข้อมูลจาก</a:t>
            </a:r>
            <a:r>
              <a:rPr lang="th-TH" sz="28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ธุรกรรมทางเว็บไซต์</a:t>
            </a:r>
            <a:endParaRPr lang="en-US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Ransomeware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ถูกออกแบบมาเพื่อ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ทำการเข้ารหัสข้อมูลของผู้ใช้งานหรือระบบคอมพิวเตอร์</a:t>
            </a:r>
            <a:endParaRPr lang="en-US" sz="2800" b="1" dirty="0" smtClean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Backdoor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Virus </a:t>
            </a:r>
            <a:r>
              <a:rPr lang="th-TH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sz="28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Remote Access Trojan (RAT</a:t>
            </a:r>
            <a:r>
              <a:rPr lang="en-US" sz="2800" b="1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เพื่อให้แฮคเกอร์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สามารถระบบของเว็บไซต์ได้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122" name="Picture 2" descr="Malware à¸à¸·à¸­à¸­à¸°à¹à¸£ à¸¡à¸µà¸à¸µà¹à¸à¸£à¸°à¹à¸ à¸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407" y="102528"/>
            <a:ext cx="1914159" cy="127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54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186491" y="399027"/>
            <a:ext cx="5985645" cy="782659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การตรวจสอบไฟล์ถูกแฮก</a:t>
            </a:r>
          </a:p>
        </p:txBody>
      </p:sp>
      <p:pic>
        <p:nvPicPr>
          <p:cNvPr id="4" name="รูปภาพ 3" descr="C:\Users\ADMINI~1\AppData\Local\Temp\SNAGHTML3cd17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14" y="1381199"/>
            <a:ext cx="8631197" cy="4478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64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967143" y="399027"/>
            <a:ext cx="8911687" cy="852998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โปรแกรมแอนตี้ไวรัสพบไฟล์ที่จะนำเข้าเครื่องสำรองข้อมูล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strator\Documents\65288805_485004812332245_8396261571591929856_n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299" y="1420837"/>
            <a:ext cx="9241376" cy="516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34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70176" y="370891"/>
            <a:ext cx="8911687" cy="824863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รายชื่อไฟล์ที่ถูกโปรแกรมแอนตี้ไวรัสกักไว้ไม่ให้เข้าเครื่อง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2397a04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821" y="1299012"/>
            <a:ext cx="9260396" cy="5312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87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211904" y="511569"/>
            <a:ext cx="6058706" cy="782659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การสำรองข้อมูลเว็บไซต์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346494" y="306590"/>
            <a:ext cx="1242524" cy="1192615"/>
          </a:xfrm>
          <a:prstGeom prst="rect">
            <a:avLst/>
          </a:prstGeom>
          <a:solidFill>
            <a:srgbClr val="FFC000"/>
          </a:solidFill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290" y="1782141"/>
            <a:ext cx="8907934" cy="430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97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862665" y="553771"/>
            <a:ext cx="6466669" cy="852998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ตรวจสอบไฟล์ที่สงสัย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2397cc7b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643" y="1766813"/>
            <a:ext cx="8682712" cy="47217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191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539704"/>
            <a:ext cx="7296663" cy="824862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ไฟล์ถูกแฮกโดยการเขียนโค้ดที่มีการเข้ารหัสไว้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2397f291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235" y="1765583"/>
            <a:ext cx="8116042" cy="4710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528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91397" y="469366"/>
            <a:ext cx="7612611" cy="810795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การค้นหาโค้ดที่สงสัยว่าจะมีในเครื่องที่สำรองไว้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88167" y="1690688"/>
            <a:ext cx="8219073" cy="473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55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521746" cy="824862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เว็บไซต์ที่ให้บริการตรวจสอบการเข้ารหัส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08648" y="2167583"/>
            <a:ext cx="7890302" cy="1179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600" u="sng" dirty="0">
                <a:solidFill>
                  <a:srgbClr val="0563C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hlinkClick r:id="rId2"/>
              </a:rPr>
              <a:t>https</a:t>
            </a:r>
            <a:r>
              <a:rPr lang="th-TH" sz="6600" u="sng" dirty="0">
                <a:solidFill>
                  <a:srgbClr val="0563C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hlinkClick r:id="rId2"/>
              </a:rPr>
              <a:t>://</a:t>
            </a:r>
            <a:r>
              <a:rPr lang="en-US" sz="6600" u="sng" dirty="0" err="1">
                <a:solidFill>
                  <a:srgbClr val="0563C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hlinkClick r:id="rId2"/>
              </a:rPr>
              <a:t>malwaredecoder</a:t>
            </a:r>
            <a:r>
              <a:rPr lang="th-TH" sz="6600" u="sng" dirty="0">
                <a:solidFill>
                  <a:srgbClr val="0563C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hlinkClick r:id="rId2"/>
              </a:rPr>
              <a:t>.</a:t>
            </a:r>
            <a:r>
              <a:rPr lang="en-US" sz="6600" u="sng" dirty="0">
                <a:solidFill>
                  <a:srgbClr val="0563C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hlinkClick r:id="rId2"/>
              </a:rPr>
              <a:t>com</a:t>
            </a:r>
            <a:r>
              <a:rPr lang="th-TH" sz="6600" u="sng" dirty="0">
                <a:solidFill>
                  <a:srgbClr val="0563C1"/>
                </a:solidFill>
                <a:latin typeface="TH Sarabun New" panose="020B0500040200020003" pitchFamily="34" charset="-34"/>
                <a:ea typeface="Calibri" panose="020F0502020204030204" pitchFamily="34" charset="0"/>
                <a:cs typeface="TH Sarabun New" panose="020B0500040200020003" pitchFamily="34" charset="-34"/>
                <a:hlinkClick r:id="rId2"/>
              </a:rPr>
              <a:t>/</a:t>
            </a:r>
            <a:endParaRPr lang="en-US" sz="6600" dirty="0">
              <a:latin typeface="TH Sarabun New" panose="020B0500040200020003" pitchFamily="34" charset="-34"/>
              <a:ea typeface="Calibri" panose="020F0502020204030204" pitchFamily="34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9731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705986" y="409713"/>
            <a:ext cx="5731510" cy="6012815"/>
          </a:xfrm>
          <a:prstGeom prst="rect">
            <a:avLst/>
          </a:prstGeom>
        </p:spPr>
      </p:pic>
      <p:sp>
        <p:nvSpPr>
          <p:cNvPr id="2" name="กล่องข้อความ 1"/>
          <p:cNvSpPr txBox="1"/>
          <p:nvPr/>
        </p:nvSpPr>
        <p:spPr>
          <a:xfrm>
            <a:off x="7031866" y="1311234"/>
            <a:ext cx="440516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วางโค้ดที่สงสัยเพื่อให้โปรแกรมถอดรหัสที่อ่านไม่เข้าใจ ให้เป็นภาษาที่โปรแกรมเมอร์เข้าใจได้</a:t>
            </a:r>
            <a:endParaRPr lang="th-TH" sz="4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9363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825370" y="539703"/>
            <a:ext cx="8911687" cy="895201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CMS 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เว็บไซต์ที่เสี่ยงต่อการถูกโจมตี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370" y="1690688"/>
            <a:ext cx="7216000" cy="4091926"/>
          </a:xfrm>
          <a:prstGeom prst="rect">
            <a:avLst/>
          </a:prstGeom>
        </p:spPr>
      </p:pic>
      <p:pic>
        <p:nvPicPr>
          <p:cNvPr id="2052" name="Picture 4" descr="à¸à¸¥à¸à¸²à¸£à¸à¹à¸à¸«à¸²à¸£à¸¹à¸à¸ à¸²à¸à¸ªà¸³à¸«à¸£à¸±à¸ wordpr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659" y="1690688"/>
            <a:ext cx="2745883" cy="15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¸à¸¥à¸à¸²à¸£à¸à¹à¸à¸«à¸²à¸£à¸¹à¸à¸ à¸²à¸à¸ªà¸³à¸«à¸£à¸±à¸ logo joom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401" y="3453828"/>
            <a:ext cx="1512398" cy="150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04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6727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แนวทางการป้องกันการถูกแฮก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ช่องทางบนพื้นที่เว็บไซต์ หมั่นตรวจสอบไฟล์ประเภท</a:t>
            </a:r>
            <a:r>
              <a:rPr lang="en-US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dirty="0" smtClean="0"/>
              <a:t>Malware</a:t>
            </a:r>
            <a:r>
              <a:rPr lang="th-TH" b="1" dirty="0"/>
              <a:t> 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รวมถึงการติดตั้งโปรแกรมแอนตี้ไวรัสที่สามารถตรวจสอบไฟล์ประเภทนี้ได้ และปิดสิทธิ์การเขียนไฟล์ทุกกรณี จะเปิดเฉพาะเวลาต้องอัพเดทข้อมูลเท่านั้น</a:t>
            </a:r>
          </a:p>
          <a:p>
            <a:pPr>
              <a:spcBef>
                <a:spcPts val="0"/>
              </a:spcBef>
            </a:pP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ช่องทางบนฐานข้อมูล หมั่นตรวจสอบข้อมูลบนตาราง สำหรับจัดเก็บทะเบียนสมาชิกที่มีสิทธิ์ </a:t>
            </a:r>
            <a:r>
              <a:rPr lang="th-TH" sz="3200" dirty="0" err="1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อัพ</a:t>
            </a:r>
            <a:r>
              <a:rPr lang="th-TH" sz="32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โหลดไฟล์ข้อมูลบนเว็บไซต์ได้</a:t>
            </a:r>
          </a:p>
        </p:txBody>
      </p:sp>
    </p:spTree>
    <p:extLst>
      <p:ext uri="{BB962C8B-B14F-4D97-AF65-F5344CB8AC3E}">
        <p14:creationId xmlns:p14="http://schemas.microsoft.com/office/powerpoint/2010/main" val="35233545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92553" y="283853"/>
            <a:ext cx="5454499" cy="642351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การกำหนดสิทธิ์ไฟล์ข้อมูลบน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FTP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7170" name="Picture 2" descr="https://www.dwthai.com/img-article/article/chmod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037" y="4247481"/>
            <a:ext cx="3293985" cy="244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041" y="1055173"/>
            <a:ext cx="9441365" cy="181463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754966" y="2998778"/>
            <a:ext cx="788259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Execute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</a:t>
            </a:r>
            <a:r>
              <a:rPr lang="th-TH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อนุญาต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ให้สั่ง </a:t>
            </a:r>
            <a:r>
              <a:rPr lang="en-US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File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Directory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ทำงานได้ </a:t>
            </a:r>
            <a:endParaRPr lang="th-TH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en-US" b="1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Write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การอนุญาตให้เขียน </a:t>
            </a:r>
            <a:r>
              <a:rPr lang="en-US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File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Directory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</a:t>
            </a:r>
            <a:endParaRPr lang="th-TH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en-US" b="1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Read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การอนุญาตให้อ่าน </a:t>
            </a:r>
            <a:r>
              <a:rPr lang="en-US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File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 </a:t>
            </a:r>
            <a:r>
              <a:rPr lang="en-US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Directory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 </a:t>
            </a:r>
            <a:endParaRPr lang="th-TH" dirty="0" smtClean="0">
              <a:solidFill>
                <a:srgbClr val="00000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* 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การที่จะได้เลขหลักใด ๆ มานั้น เราต้องนำเอาเลข</a:t>
            </a:r>
            <a:r>
              <a:rPr lang="th-TH" sz="4400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</a:t>
            </a:r>
            <a:r>
              <a:rPr lang="th-TH" dirty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กลุ่มสิทธิ์นั้น ๆ มาบวก</a:t>
            </a:r>
            <a:r>
              <a:rPr lang="th-TH" dirty="0" smtClean="0">
                <a:solidFill>
                  <a:srgbClr val="0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กัน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56377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199383" cy="796727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แนวทาง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ทำ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Webometrics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https://scontent.fbkk13-1.fna.fbcdn.net/v/t1.15752-9/65208222_379917952656073_7765011476271595520_n.png?_nc_cat=106&amp;_nc_oc=AQlIrKFn23QpJBUj71M4baY9DT7YRtUHDF23sGakaY4AcygX34p3eF17hPmelMeYsZI&amp;_nc_ht=scontent.fbkk13-1.fna&amp;oh=a7461914ca4a9aabebbf7878caf4cd47&amp;oe=5DBCD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197" y="2266682"/>
            <a:ext cx="9367605" cy="371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à¸à¸¥à¸à¸²à¸£à¸à¹à¸à¸«à¸²à¸£à¸¹à¸à¸ à¸²à¸à¸ªà¸³à¸«à¸£à¸±à¸ webometr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836" y="274460"/>
            <a:ext cx="2954164" cy="19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584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663265" y="758950"/>
            <a:ext cx="5960232" cy="929150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เกณฑ์การให้คะแนน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654126" y="2192091"/>
            <a:ext cx="9951720" cy="415243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 Presence    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5% 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จำนวนหน้าเพจทั้งหมดในมหาวิทยาลัย ทั้งโดเมนหลัก และโดเมนย่อย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 Visibility    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50%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จำนวนหน้าเพ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จข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อง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backlink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หรือชื่อเว็บที่ถูกอ้างอิงจากเว็บภายนอกมหาวิทยาลัย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- </a:t>
            </a: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 Openness  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10%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จำนวนการอ้างอิงจากงานวิจัย สืบค้นได้จาก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google scholar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-  Scholar        </a:t>
            </a:r>
            <a:r>
              <a:rPr lang="en-US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35% 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จำนวนวารสารทางวิชาการ ที่ถูกตีพิมพ์จาก </a:t>
            </a:r>
            <a:r>
              <a:rPr lang="en-US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Scimago</a:t>
            </a: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>
              <a:spcBef>
                <a:spcPts val="0"/>
              </a:spcBef>
              <a:buFontTx/>
              <a:buChar char="-"/>
            </a:pPr>
            <a:endParaRPr lang="en-US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เดือนที่มี</a:t>
            </a:r>
            <a:r>
              <a:rPr lang="th-TH" sz="28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การจัด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อันดับ มกราคม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, 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กรกฎาคม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โดยการนับคะแนน</a:t>
            </a:r>
            <a:r>
              <a:rPr lang="th-TH" sz="2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จะถูกรวบรวมในสัปดาห์แรกของเดือนที่จัด</a:t>
            </a:r>
            <a:r>
              <a:rPr lang="th-TH" sz="28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อันดับ</a:t>
            </a:r>
            <a:endParaRPr lang="th-TH" sz="2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Picture 4" descr="à¸à¸¥à¸à¸²à¸£à¸à¹à¸à¸«à¸²à¸£à¸¹à¸à¸ à¸²à¸à¸ªà¸³à¸«à¸£à¸±à¸ webometric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84" y="474514"/>
            <a:ext cx="2175803" cy="146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2251450" y="544468"/>
            <a:ext cx="7317551" cy="603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60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659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ดาวน์โหลดแบบ พกพาได้ ไม่ต้องติดตั้ง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26998" y="2343443"/>
            <a:ext cx="6738004" cy="289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88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24862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การใช้โปรแกรมเพื่อเข้าพื้นที่เก็บข้อมูลเว็บไซต์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365a1f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245" y="2072116"/>
            <a:ext cx="5731510" cy="3872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9803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0795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การตั้งค่าการใช้โปรแกรม </a:t>
            </a:r>
            <a:r>
              <a:rPr lang="en-US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Winscp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4779" y="1860542"/>
            <a:ext cx="7087977" cy="389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76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020578" y="395731"/>
            <a:ext cx="4919223" cy="729685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การสำรองข้อมูล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3869b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767" y="1535944"/>
            <a:ext cx="10048844" cy="4864658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6108542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21407" y="387460"/>
            <a:ext cx="8284426" cy="1280890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การสำรองข้อมูลเฉพาะไฟล์ที่เกิดจากการอัพเดทเว็บไซต์</a:t>
            </a:r>
            <a:b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หรือการ </a:t>
            </a:r>
            <a:r>
              <a:rPr lang="en-US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synchronize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3cd17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407" y="1965228"/>
            <a:ext cx="8419667" cy="444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à¸à¸¥à¸à¸²à¸£à¸à¹à¸à¸«à¸²à¸£à¸¹à¸à¸ à¸²à¸à¸ªà¸³à¸«à¸£à¸±à¸ synchron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574" y="263760"/>
            <a:ext cx="1255552" cy="12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65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044285" y="328688"/>
            <a:ext cx="8911687" cy="838930"/>
          </a:xfr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ตรวจสอบข้อมูลก่อนดำเนินการสำรองข้อมูล</a:t>
            </a:r>
            <a:endParaRPr lang="th-TH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" name="รูปภาพ 3" descr="C:\Users\ADMINI~1\AppData\Local\Temp\SNAGHTML3f1a4c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091" y="1585117"/>
            <a:ext cx="5052074" cy="4808649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3443287472"/>
      </p:ext>
    </p:extLst>
  </p:cSld>
  <p:clrMapOvr>
    <a:masterClrMapping/>
  </p:clrMapOvr>
</p:sld>
</file>

<file path=ppt/theme/theme1.xml><?xml version="1.0" encoding="utf-8"?>
<a:theme xmlns:a="http://schemas.openxmlformats.org/drawingml/2006/main" name="ช่อ">
  <a:themeElements>
    <a:clrScheme name="ช่อ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ช่อ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ช่อ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ช่อ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ppt/theme/themeOverride2.xml><?xml version="1.0" encoding="utf-8"?>
<a:themeOverride xmlns:a="http://schemas.openxmlformats.org/drawingml/2006/main">
  <a:clrScheme name="ช่อ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516</Words>
  <Application>Microsoft Office PowerPoint</Application>
  <PresentationFormat>แบบจอกว้าง</PresentationFormat>
  <Paragraphs>50</Paragraphs>
  <Slides>29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29</vt:i4>
      </vt:variant>
    </vt:vector>
  </HeadingPairs>
  <TitlesOfParts>
    <vt:vector size="36" baseType="lpstr">
      <vt:lpstr>Arial</vt:lpstr>
      <vt:lpstr>Calibri</vt:lpstr>
      <vt:lpstr>Century Gothic</vt:lpstr>
      <vt:lpstr>DilleniaUPC</vt:lpstr>
      <vt:lpstr>TH Sarabun New</vt:lpstr>
      <vt:lpstr>Wingdings 3</vt:lpstr>
      <vt:lpstr>ช่อ</vt:lpstr>
      <vt:lpstr>แนวทางการสำรองข้อมูลเว็บไซต์</vt:lpstr>
      <vt:lpstr>การสำรองข้อมูลเว็บไซต์</vt:lpstr>
      <vt:lpstr>งานนำเสนอ PowerPoint</vt:lpstr>
      <vt:lpstr>ดาวน์โหลดแบบ พกพาได้ ไม่ต้องติดตั้ง</vt:lpstr>
      <vt:lpstr>การใช้โปรแกรมเพื่อเข้าพื้นที่เก็บข้อมูลเว็บไซต์</vt:lpstr>
      <vt:lpstr>การตั้งค่าการใช้โปรแกรม Winscp</vt:lpstr>
      <vt:lpstr>การสำรองข้อมูล</vt:lpstr>
      <vt:lpstr>การสำรองข้อมูลเฉพาะไฟล์ที่เกิดจากการอัพเดทเว็บไซต์ หรือการ synchronize</vt:lpstr>
      <vt:lpstr>ตรวจสอบข้อมูลก่อนดำเนินการสำรองข้อมูล</vt:lpstr>
      <vt:lpstr>โปรแกรมจะเริ่มหาไฟล์ที่ถูกอัพเดทบนเว็บไซต์</vt:lpstr>
      <vt:lpstr>หน้าจอแสดงรายการไฟล์ที่มีใหม่</vt:lpstr>
      <vt:lpstr>หน้าจอแสดงการทำงานหลังจากโปรแกรมทำงานสำเร็จ</vt:lpstr>
      <vt:lpstr>การนำข้อมูลกลับขึ้นบนเว็บไซต์ ซึ่งมีหลักการเดียวกันกับการนำข้อมูลลงมาเก็บในเครื่องสำรองข้อมูล</vt:lpstr>
      <vt:lpstr>การใช้เมนู sync โดยทำคล้ายกับการนำข้อมูลลงมาเก็บ</vt:lpstr>
      <vt:lpstr>แสดงรายการไฟล์ที่มีการอัพเดท</vt:lpstr>
      <vt:lpstr>ไวรัส Malware</vt:lpstr>
      <vt:lpstr>การตรวจสอบไฟล์ถูกแฮก</vt:lpstr>
      <vt:lpstr>โปรแกรมแอนตี้ไวรัสพบไฟล์ที่จะนำเข้าเครื่องสำรองข้อมูล</vt:lpstr>
      <vt:lpstr>รายชื่อไฟล์ที่ถูกโปรแกรมแอนตี้ไวรัสกักไว้ไม่ให้เข้าเครื่อง</vt:lpstr>
      <vt:lpstr>ตรวจสอบไฟล์ที่สงสัย</vt:lpstr>
      <vt:lpstr>ไฟล์ถูกแฮกโดยการเขียนโค้ดที่มีการเข้ารหัสไว้</vt:lpstr>
      <vt:lpstr>การค้นหาโค้ดที่สงสัยว่าจะมีในเครื่องที่สำรองไว้</vt:lpstr>
      <vt:lpstr>เว็บไซต์ที่ให้บริการตรวจสอบการเข้ารหัส</vt:lpstr>
      <vt:lpstr>งานนำเสนอ PowerPoint</vt:lpstr>
      <vt:lpstr>CMS เว็บไซต์ที่เสี่ยงต่อการถูกโจมตี</vt:lpstr>
      <vt:lpstr>แนวทางการป้องกันการถูกแฮก</vt:lpstr>
      <vt:lpstr>การกำหนดสิทธิ์ไฟล์ข้อมูลบน FTP</vt:lpstr>
      <vt:lpstr>แนวทางการจัดทำ Webometrics</vt:lpstr>
      <vt:lpstr>เกณฑ์การให้คะแนน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แนวทางการสำรองข้อมูลเว็บไซต์</dc:title>
  <dc:creator>AIT</dc:creator>
  <cp:lastModifiedBy>AIT</cp:lastModifiedBy>
  <cp:revision>20</cp:revision>
  <dcterms:created xsi:type="dcterms:W3CDTF">2019-06-27T05:03:39Z</dcterms:created>
  <dcterms:modified xsi:type="dcterms:W3CDTF">2019-06-27T09:00:04Z</dcterms:modified>
</cp:coreProperties>
</file>