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  <p:sldMasterId id="2147483704" r:id="rId3"/>
    <p:sldMasterId id="2147483729" r:id="rId4"/>
    <p:sldMasterId id="2147483754" r:id="rId5"/>
    <p:sldMasterId id="2147483991" r:id="rId6"/>
  </p:sldMasterIdLst>
  <p:notesMasterIdLst>
    <p:notesMasterId r:id="rId20"/>
  </p:notesMasterIdLst>
  <p:handoutMasterIdLst>
    <p:handoutMasterId r:id="rId21"/>
  </p:handoutMasterIdLst>
  <p:sldIdLst>
    <p:sldId id="256" r:id="rId7"/>
    <p:sldId id="305" r:id="rId8"/>
    <p:sldId id="273" r:id="rId9"/>
    <p:sldId id="289" r:id="rId10"/>
    <p:sldId id="323" r:id="rId11"/>
    <p:sldId id="310" r:id="rId12"/>
    <p:sldId id="311" r:id="rId13"/>
    <p:sldId id="312" r:id="rId14"/>
    <p:sldId id="314" r:id="rId15"/>
    <p:sldId id="318" r:id="rId16"/>
    <p:sldId id="319" r:id="rId17"/>
    <p:sldId id="320" r:id="rId18"/>
    <p:sldId id="321" r:id="rId19"/>
  </p:sldIdLst>
  <p:sldSz cx="9144000" cy="6858000" type="screen4x3"/>
  <p:notesSz cx="6669088" cy="9753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Cordia New" panose="020B0304020202020204" pitchFamily="34" charset="-34"/>
        <a:ea typeface="+mn-ea"/>
        <a:cs typeface="Cordia New" panose="020B0304020202020204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BB7CD3-CEC3-4CBB-B3D4-A139E4AAEB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51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32325"/>
            <a:ext cx="5335588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64650"/>
            <a:ext cx="2889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7FD5C9-6D77-42F9-B0EC-0FCDB55795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249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fld id="{55965732-28FE-471A-A9BD-3B04F242EE49}" type="slidenum">
              <a:rPr lang="en-US" sz="1200" b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th-TH" sz="1200" b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77867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FD5C9-6D77-42F9-B0EC-0FCDB5579538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50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FD5C9-6D77-42F9-B0EC-0FCDB5579538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52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FD5C9-6D77-42F9-B0EC-0FCDB5579538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81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3A30-7383-4BA2-9588-8B456C8668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30827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EA37-B52A-4285-80EA-C3B9DAC482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463722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9144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>
              <a:solidFill>
                <a:prstClr val="white"/>
              </a:solidFill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xmlns="" id="{7A6E4E8F-323E-4E56-A3E0-B410F41472FA}"/>
              </a:ext>
            </a:extLst>
          </p:cNvPr>
          <p:cNvGrpSpPr/>
          <p:nvPr userDrawn="1"/>
        </p:nvGrpSpPr>
        <p:grpSpPr>
          <a:xfrm>
            <a:off x="556350" y="1570966"/>
            <a:ext cx="189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xmlns="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xmlns="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xmlns="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xmlns="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xmlns="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260" y="1930403"/>
            <a:ext cx="162018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BBBB3EAD-4322-4D74-BF64-3FAA46E15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1459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37992"/>
            <a:ext cx="9144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50" dirty="0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E3AA60-F98E-461D-A8F1-416F4930B4FB}"/>
              </a:ext>
            </a:extLst>
          </p:cNvPr>
          <p:cNvGrpSpPr/>
          <p:nvPr userDrawn="1"/>
        </p:nvGrpSpPr>
        <p:grpSpPr>
          <a:xfrm flipH="1">
            <a:off x="469762" y="1698994"/>
            <a:ext cx="3311932" cy="4616667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5BF1D60-4E96-4E3C-B98D-5370E20EF47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8BCCF88-06F1-488C-87AE-E38FBA28D1A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EE90238-2BB1-43A4-9BE2-54B3CC39297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2440D76-FC59-468E-A566-5FFD2D6688D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E671962-91F5-403D-A29A-091596522CB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5E5E563-0514-42D2-8D98-2B54B867E0A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7AF6807-894C-4F19-8604-082CC7DC96A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648DEAD-5289-42D0-8909-87695FD597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81532" y="1946106"/>
            <a:ext cx="3003770" cy="2975928"/>
          </a:xfrm>
          <a:custGeom>
            <a:avLst/>
            <a:gdLst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0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818605 w 4890798"/>
              <a:gd name="connsiteY3" fmla="*/ 3000625 h 3000625"/>
              <a:gd name="connsiteX4" fmla="*/ 0 w 4890798"/>
              <a:gd name="connsiteY4" fmla="*/ 0 h 3000625"/>
              <a:gd name="connsiteX0" fmla="*/ 0 w 4890798"/>
              <a:gd name="connsiteY0" fmla="*/ 0 h 3000625"/>
              <a:gd name="connsiteX1" fmla="*/ 4890798 w 4890798"/>
              <a:gd name="connsiteY1" fmla="*/ 0 h 3000625"/>
              <a:gd name="connsiteX2" fmla="*/ 4890798 w 4890798"/>
              <a:gd name="connsiteY2" fmla="*/ 3000625 h 3000625"/>
              <a:gd name="connsiteX3" fmla="*/ 200297 w 4890798"/>
              <a:gd name="connsiteY3" fmla="*/ 2965791 h 3000625"/>
              <a:gd name="connsiteX4" fmla="*/ 0 w 4890798"/>
              <a:gd name="connsiteY4" fmla="*/ 0 h 3000625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3715140 w 4890798"/>
              <a:gd name="connsiteY2" fmla="*/ 2626157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890798"/>
              <a:gd name="connsiteY0" fmla="*/ 0 h 2965791"/>
              <a:gd name="connsiteX1" fmla="*/ 4890798 w 4890798"/>
              <a:gd name="connsiteY1" fmla="*/ 0 h 2965791"/>
              <a:gd name="connsiteX2" fmla="*/ 4037357 w 4890798"/>
              <a:gd name="connsiteY2" fmla="*/ 2800328 h 2965791"/>
              <a:gd name="connsiteX3" fmla="*/ 200297 w 4890798"/>
              <a:gd name="connsiteY3" fmla="*/ 2965791 h 2965791"/>
              <a:gd name="connsiteX4" fmla="*/ 0 w 4890798"/>
              <a:gd name="connsiteY4" fmla="*/ 0 h 2965791"/>
              <a:gd name="connsiteX0" fmla="*/ 0 w 4037357"/>
              <a:gd name="connsiteY0" fmla="*/ 0 h 2965791"/>
              <a:gd name="connsiteX1" fmla="*/ 3480009 w 4037357"/>
              <a:gd name="connsiteY1" fmla="*/ 418012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906729 w 4037357"/>
              <a:gd name="connsiteY1" fmla="*/ 775063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98021 w 4037357"/>
              <a:gd name="connsiteY1" fmla="*/ 748937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4037357"/>
              <a:gd name="connsiteY0" fmla="*/ 0 h 2965791"/>
              <a:gd name="connsiteX1" fmla="*/ 3819644 w 4037357"/>
              <a:gd name="connsiteY1" fmla="*/ 818606 h 2965791"/>
              <a:gd name="connsiteX2" fmla="*/ 4037357 w 4037357"/>
              <a:gd name="connsiteY2" fmla="*/ 2800328 h 2965791"/>
              <a:gd name="connsiteX3" fmla="*/ 200297 w 4037357"/>
              <a:gd name="connsiteY3" fmla="*/ 2965791 h 2965791"/>
              <a:gd name="connsiteX4" fmla="*/ 0 w 4037357"/>
              <a:gd name="connsiteY4" fmla="*/ 0 h 2965791"/>
              <a:gd name="connsiteX0" fmla="*/ 0 w 3889312"/>
              <a:gd name="connsiteY0" fmla="*/ 0 h 2965791"/>
              <a:gd name="connsiteX1" fmla="*/ 3819644 w 3889312"/>
              <a:gd name="connsiteY1" fmla="*/ 818606 h 2965791"/>
              <a:gd name="connsiteX2" fmla="*/ 3889312 w 3889312"/>
              <a:gd name="connsiteY2" fmla="*/ 2782911 h 2965791"/>
              <a:gd name="connsiteX3" fmla="*/ 200297 w 3889312"/>
              <a:gd name="connsiteY3" fmla="*/ 2965791 h 2965791"/>
              <a:gd name="connsiteX4" fmla="*/ 0 w 3889312"/>
              <a:gd name="connsiteY4" fmla="*/ 0 h 2965791"/>
              <a:gd name="connsiteX0" fmla="*/ 0 w 3950272"/>
              <a:gd name="connsiteY0" fmla="*/ 0 h 2965791"/>
              <a:gd name="connsiteX1" fmla="*/ 3819644 w 3950272"/>
              <a:gd name="connsiteY1" fmla="*/ 818606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65494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54479 w 3950272"/>
              <a:gd name="connsiteY1" fmla="*/ 827315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50272"/>
              <a:gd name="connsiteY0" fmla="*/ 0 h 2965791"/>
              <a:gd name="connsiteX1" fmla="*/ 3845770 w 3950272"/>
              <a:gd name="connsiteY1" fmla="*/ 775064 h 2965791"/>
              <a:gd name="connsiteX2" fmla="*/ 3950272 w 3950272"/>
              <a:gd name="connsiteY2" fmla="*/ 2791620 h 2965791"/>
              <a:gd name="connsiteX3" fmla="*/ 200297 w 3950272"/>
              <a:gd name="connsiteY3" fmla="*/ 2965791 h 2965791"/>
              <a:gd name="connsiteX4" fmla="*/ 0 w 3950272"/>
              <a:gd name="connsiteY4" fmla="*/ 0 h 2965791"/>
              <a:gd name="connsiteX0" fmla="*/ 0 w 3969322"/>
              <a:gd name="connsiteY0" fmla="*/ 0 h 2965791"/>
              <a:gd name="connsiteX1" fmla="*/ 3845770 w 3969322"/>
              <a:gd name="connsiteY1" fmla="*/ 775064 h 2965791"/>
              <a:gd name="connsiteX2" fmla="*/ 3969322 w 3969322"/>
              <a:gd name="connsiteY2" fmla="*/ 2877327 h 2965791"/>
              <a:gd name="connsiteX3" fmla="*/ 200297 w 3969322"/>
              <a:gd name="connsiteY3" fmla="*/ 2965791 h 2965791"/>
              <a:gd name="connsiteX4" fmla="*/ 0 w 3969322"/>
              <a:gd name="connsiteY4" fmla="*/ 0 h 2965791"/>
              <a:gd name="connsiteX0" fmla="*/ 0 w 3969322"/>
              <a:gd name="connsiteY0" fmla="*/ 0 h 2975314"/>
              <a:gd name="connsiteX1" fmla="*/ 3845770 w 3969322"/>
              <a:gd name="connsiteY1" fmla="*/ 775064 h 2975314"/>
              <a:gd name="connsiteX2" fmla="*/ 3969322 w 3969322"/>
              <a:gd name="connsiteY2" fmla="*/ 2877327 h 2975314"/>
              <a:gd name="connsiteX3" fmla="*/ 200297 w 3969322"/>
              <a:gd name="connsiteY3" fmla="*/ 2975314 h 2975314"/>
              <a:gd name="connsiteX4" fmla="*/ 0 w 3969322"/>
              <a:gd name="connsiteY4" fmla="*/ 0 h 29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9322" h="2975314">
                <a:moveTo>
                  <a:pt x="0" y="0"/>
                </a:moveTo>
                <a:lnTo>
                  <a:pt x="3845770" y="775064"/>
                </a:lnTo>
                <a:lnTo>
                  <a:pt x="3969322" y="2877327"/>
                </a:lnTo>
                <a:lnTo>
                  <a:pt x="200297" y="2975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D32352E3-A549-4767-81E9-F00BC5097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78536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259632" y="562895"/>
            <a:ext cx="2483976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259632" y="2531245"/>
            <a:ext cx="2483976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259632" y="4499595"/>
            <a:ext cx="2483976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349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6602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089225" y="1708875"/>
            <a:ext cx="4968728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898" y="319722"/>
            <a:ext cx="8324204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34904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5980" y="244100"/>
            <a:ext cx="8772041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2037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6"/>
            <a:ext cx="9144000" cy="319296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89109"/>
            <a:ext cx="9144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350" b="0" dirty="0">
                <a:solidFill>
                  <a:prstClr val="white"/>
                </a:solidFill>
              </a:rPr>
              <a:t>                     </a:t>
            </a: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91F3AC-22DD-4A77-8100-945A8877A057}"/>
              </a:ext>
            </a:extLst>
          </p:cNvPr>
          <p:cNvSpPr/>
          <p:nvPr userDrawn="1"/>
        </p:nvSpPr>
        <p:spPr>
          <a:xfrm>
            <a:off x="0" y="6638926"/>
            <a:ext cx="9144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567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3941748" y="3153398"/>
            <a:ext cx="4766416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1509" y="458496"/>
            <a:ext cx="7018970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733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1" y="0"/>
            <a:ext cx="91565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40"/>
            <a:ext cx="3851920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3851919" y="1119739"/>
            <a:ext cx="3016624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>
              <a:solidFill>
                <a:prstClr val="white"/>
              </a:solidFill>
            </a:endParaRPr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6868545" y="1119740"/>
            <a:ext cx="2287962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127" y="209182"/>
            <a:ext cx="9144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5503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98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D698-2782-4DE0-B728-903B0EB975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917063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909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248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533228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FREE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304507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362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146075" y="332656"/>
            <a:ext cx="2514600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5630092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5630092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5455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851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863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528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892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0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47C4C6-F743-4638-89B5-60146629A59E}"/>
              </a:ext>
            </a:extLst>
          </p:cNvPr>
          <p:cNvGrpSpPr/>
          <p:nvPr userDrawn="1"/>
        </p:nvGrpSpPr>
        <p:grpSpPr>
          <a:xfrm flipH="1">
            <a:off x="1993104" y="1971672"/>
            <a:ext cx="1007272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xmlns="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0206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441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478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49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262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658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0284069"/>
      </p:ext>
    </p:extLst>
  </p:cSld>
  <p:clrMapOvr>
    <a:masterClrMapping/>
  </p:clrMapOvr>
  <p:hf hdr="0" ft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39103"/>
      </p:ext>
    </p:extLst>
  </p:cSld>
  <p:clrMapOvr>
    <a:masterClrMapping/>
  </p:clrMapOvr>
  <p:hf hdr="0" ft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42778"/>
      </p:ext>
    </p:extLst>
  </p:cSld>
  <p:clrMapOvr>
    <a:masterClrMapping/>
  </p:clrMapOvr>
  <p:hf hdr="0" ft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363620"/>
      </p:ext>
    </p:extLst>
  </p:cSld>
  <p:clrMapOvr>
    <a:masterClrMapping/>
  </p:clrMapOvr>
  <p:hf hdr="0" ft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573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3706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21853"/>
      </p:ext>
    </p:extLst>
  </p:cSld>
  <p:clrMapOvr>
    <a:masterClrMapping/>
  </p:clrMapOvr>
  <p:hf hdr="0" ft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059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19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40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215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5336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948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146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391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9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677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393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6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83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2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614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2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BCAF-0E3F-4414-BBC0-A753578582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930511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542109" y="291738"/>
            <a:ext cx="7889966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23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96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6456019" y="14574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11180" y="239085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58917" y="252965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38174" y="15962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3529414" y="43149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2093" y="44537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875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819076"/>
            <a:ext cx="7194958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406726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11560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678034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253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0097" y="1792600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097" y="2878386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50097" y="3964172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50097" y="5049957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289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6986858" y="3209360"/>
            <a:ext cx="162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6858" y="177303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5366858" y="4645814"/>
            <a:ext cx="162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6858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366697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5366858" y="1773034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3746536" y="3209360"/>
            <a:ext cx="162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746177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126375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506213" y="3209360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47121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478364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3120588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4762777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766364"/>
            <a:ext cx="1539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4860847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3321847" y="2912764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4931880" y="2912764"/>
            <a:ext cx="153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4931880" y="4563278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4931880" y="6202777"/>
            <a:ext cx="153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6538440" y="4563278"/>
            <a:ext cx="126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7875000" y="4563278"/>
            <a:ext cx="126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941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640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5050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4946-2D65-4BF1-B3B5-4498F8E1E28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26975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FREE </a:t>
            </a:r>
          </a:p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6996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4347" y="4873507"/>
            <a:ext cx="9144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096588" y="3684257"/>
            <a:ext cx="5079834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096589" y="1518828"/>
            <a:ext cx="6505835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096589" y="2240638"/>
            <a:ext cx="6030019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096589" y="2962448"/>
            <a:ext cx="555492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4347" y="4347"/>
            <a:ext cx="9144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9144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50716" y="1813626"/>
            <a:ext cx="3167322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black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3C36A55-5CA9-4DE6-9CF6-5BCA648BB917}"/>
              </a:ext>
            </a:extLst>
          </p:cNvPr>
          <p:cNvGrpSpPr/>
          <p:nvPr userDrawn="1"/>
        </p:nvGrpSpPr>
        <p:grpSpPr>
          <a:xfrm rot="20722853">
            <a:off x="886811" y="1329448"/>
            <a:ext cx="1467759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xmlns="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xmlns="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xmlns="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52941" y="1627804"/>
            <a:ext cx="1339609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012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570514"/>
          </a:xfrm>
          <a:prstGeom prst="rect">
            <a:avLst/>
          </a:prstGeom>
          <a:blipFill>
            <a:blip r:embed="rId2">
              <a:extLst/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>
              <a:solidFill>
                <a:prstClr val="white"/>
              </a:solidFill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E9330B01-579F-424F-88B4-442B27C3FD1F}"/>
              </a:ext>
            </a:extLst>
          </p:cNvPr>
          <p:cNvGrpSpPr/>
          <p:nvPr userDrawn="1"/>
        </p:nvGrpSpPr>
        <p:grpSpPr>
          <a:xfrm>
            <a:off x="579381" y="1381362"/>
            <a:ext cx="1772255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xmlns="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xmlns="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xmlns="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xmlns="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740800"/>
            <a:ext cx="1519244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39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4466" y="982984"/>
            <a:ext cx="3870907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4625753" y="258387"/>
            <a:ext cx="298616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4774151" y="1203769"/>
            <a:ext cx="386107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5262930" y="1316154"/>
            <a:ext cx="342608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4986480" y="796620"/>
            <a:ext cx="294645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4700974" y="873730"/>
            <a:ext cx="218078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6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8114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4794123" y="1281975"/>
            <a:ext cx="3569657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032" y="1366318"/>
            <a:ext cx="1366807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8738" y="932350"/>
            <a:ext cx="2039704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4010" y="4022252"/>
            <a:ext cx="1970104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122" y="3145587"/>
            <a:ext cx="1646502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10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47C4C6-F743-4638-89B5-60146629A59E}"/>
              </a:ext>
            </a:extLst>
          </p:cNvPr>
          <p:cNvGrpSpPr/>
          <p:nvPr userDrawn="1"/>
        </p:nvGrpSpPr>
        <p:grpSpPr>
          <a:xfrm flipH="1">
            <a:off x="1993104" y="1971672"/>
            <a:ext cx="1007272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xmlns="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2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347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6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1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8A66-9581-4114-B740-A705F281FA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969002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83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5566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507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24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542109" y="291738"/>
            <a:ext cx="7889966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79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2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6456019" y="14574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11180" y="239085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58917" y="252965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38174" y="15962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3529414" y="43149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2093" y="44537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906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819076"/>
            <a:ext cx="7194958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406726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11560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678034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6472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0097" y="1792600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097" y="2878386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50097" y="3964172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50097" y="5049957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177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9B12-8F3B-4F93-993C-5352A0E4B2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6621115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6986858" y="3209360"/>
            <a:ext cx="162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6858" y="177303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5366858" y="4645814"/>
            <a:ext cx="162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6858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366697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5366858" y="1773034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3746536" y="3209360"/>
            <a:ext cx="162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746177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126375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506213" y="3209360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2474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478364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3120588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4762777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766364"/>
            <a:ext cx="1539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4860847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3321847" y="2912764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4931880" y="2912764"/>
            <a:ext cx="153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4931880" y="4563278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4931880" y="6202777"/>
            <a:ext cx="153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6538440" y="4563278"/>
            <a:ext cx="126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7875000" y="4563278"/>
            <a:ext cx="126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608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36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65900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FREE </a:t>
            </a:r>
          </a:p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29881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4347" y="4873507"/>
            <a:ext cx="9144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096588" y="3684257"/>
            <a:ext cx="5079834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096589" y="1518828"/>
            <a:ext cx="6505835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096589" y="2240638"/>
            <a:ext cx="6030019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096589" y="2962448"/>
            <a:ext cx="555492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4347" y="4347"/>
            <a:ext cx="9144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9144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50716" y="1813626"/>
            <a:ext cx="3167322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black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3C36A55-5CA9-4DE6-9CF6-5BCA648BB917}"/>
              </a:ext>
            </a:extLst>
          </p:cNvPr>
          <p:cNvGrpSpPr/>
          <p:nvPr userDrawn="1"/>
        </p:nvGrpSpPr>
        <p:grpSpPr>
          <a:xfrm rot="20722853">
            <a:off x="886811" y="1329448"/>
            <a:ext cx="1467759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xmlns="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xmlns="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xmlns="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52941" y="1627804"/>
            <a:ext cx="1339609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245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570514"/>
          </a:xfrm>
          <a:prstGeom prst="rect">
            <a:avLst/>
          </a:prstGeom>
          <a:blipFill>
            <a:blip r:embed="rId2">
              <a:extLst/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>
              <a:solidFill>
                <a:prstClr val="white"/>
              </a:solidFill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E9330B01-579F-424F-88B4-442B27C3FD1F}"/>
              </a:ext>
            </a:extLst>
          </p:cNvPr>
          <p:cNvGrpSpPr/>
          <p:nvPr userDrawn="1"/>
        </p:nvGrpSpPr>
        <p:grpSpPr>
          <a:xfrm>
            <a:off x="579381" y="1381362"/>
            <a:ext cx="1772255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xmlns="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xmlns="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xmlns="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xmlns="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740800"/>
            <a:ext cx="1519244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357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4466" y="982984"/>
            <a:ext cx="3870907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4625753" y="258387"/>
            <a:ext cx="298616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4774151" y="1203769"/>
            <a:ext cx="386107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5262930" y="1316154"/>
            <a:ext cx="342608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4986480" y="796620"/>
            <a:ext cx="294645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4700974" y="873730"/>
            <a:ext cx="218078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7485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4794123" y="1281975"/>
            <a:ext cx="3569657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032" y="1366318"/>
            <a:ext cx="1366807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8738" y="932350"/>
            <a:ext cx="2039704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4010" y="4022252"/>
            <a:ext cx="1970104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122" y="3145587"/>
            <a:ext cx="1646502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55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F22C-600B-44C4-A25F-A3EC86A352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25407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40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76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17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8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068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436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79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978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899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58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59E7-A771-45B1-8E4B-A38221EA1A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5872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385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13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12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00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863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47C4C6-F743-4638-89B5-60146629A59E}"/>
              </a:ext>
            </a:extLst>
          </p:cNvPr>
          <p:cNvGrpSpPr/>
          <p:nvPr userDrawn="1"/>
        </p:nvGrpSpPr>
        <p:grpSpPr>
          <a:xfrm flipH="1">
            <a:off x="1993104" y="1971672"/>
            <a:ext cx="1007272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xmlns="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1350" b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086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750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892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3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8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806C-9D98-437C-A5F5-36532665A7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433710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40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429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542109" y="291738"/>
            <a:ext cx="7889966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17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99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59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6456019" y="14574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11180" y="239085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58917" y="252965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38174" y="15962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3529414" y="4314903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2093" y="4453705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395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819076"/>
            <a:ext cx="7194958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406726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11560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678034" y="4396978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34077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0097" y="1792600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097" y="2878386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50097" y="3964172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50097" y="5049957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3746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6986858" y="3209360"/>
            <a:ext cx="162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6858" y="177303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5366858" y="4645814"/>
            <a:ext cx="162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6858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366697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5366858" y="1773034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3746536" y="3209360"/>
            <a:ext cx="162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746177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126375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506213" y="3209360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9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74104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478364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3120588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4762777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766364"/>
            <a:ext cx="1539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4860847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3321847" y="2912764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4931880" y="2912764"/>
            <a:ext cx="153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4931880" y="4563278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4931880" y="6202777"/>
            <a:ext cx="153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6538440" y="4563278"/>
            <a:ext cx="126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7875000" y="4563278"/>
            <a:ext cx="126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5289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0E17-8233-49E6-B715-61B6C728308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6157652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927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213003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013" b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105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FREE </a:t>
            </a:r>
          </a:p>
          <a:p>
            <a:pPr defTabSz="6857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100" dirty="0">
                <a:solidFill>
                  <a:prstClr val="white"/>
                </a:solidFill>
                <a:latin typeface="Arial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885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4347" y="4873507"/>
            <a:ext cx="9144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096588" y="3684257"/>
            <a:ext cx="5079834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096589" y="1518828"/>
            <a:ext cx="6505835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096589" y="2240638"/>
            <a:ext cx="6030019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096589" y="2962448"/>
            <a:ext cx="555492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1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4347" y="4347"/>
            <a:ext cx="9144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9144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50716" y="1813626"/>
            <a:ext cx="3167322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black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3C36A55-5CA9-4DE6-9CF6-5BCA648BB917}"/>
              </a:ext>
            </a:extLst>
          </p:cNvPr>
          <p:cNvGrpSpPr/>
          <p:nvPr userDrawn="1"/>
        </p:nvGrpSpPr>
        <p:grpSpPr>
          <a:xfrm rot="20722853">
            <a:off x="886811" y="1329448"/>
            <a:ext cx="1467759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xmlns="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xmlns="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xmlns="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52941" y="1627804"/>
            <a:ext cx="1339609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8705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570514"/>
          </a:xfrm>
          <a:prstGeom prst="rect">
            <a:avLst/>
          </a:prstGeom>
          <a:blipFill>
            <a:blip r:embed="rId2">
              <a:extLst/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1350" b="0">
              <a:solidFill>
                <a:prstClr val="white"/>
              </a:solidFill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E9330B01-579F-424F-88B4-442B27C3FD1F}"/>
              </a:ext>
            </a:extLst>
          </p:cNvPr>
          <p:cNvGrpSpPr/>
          <p:nvPr userDrawn="1"/>
        </p:nvGrpSpPr>
        <p:grpSpPr>
          <a:xfrm>
            <a:off x="579381" y="1381362"/>
            <a:ext cx="1772255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xmlns="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ko-KR" altLang="en-US" sz="2025" b="0">
                <a:solidFill>
                  <a:prstClr val="white"/>
                </a:solidFill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xmlns="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xmlns="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xmlns="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02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740800"/>
            <a:ext cx="1519244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18266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4466" y="982984"/>
            <a:ext cx="3870907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4625753" y="258387"/>
            <a:ext cx="298616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4774151" y="1203769"/>
            <a:ext cx="386107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5262930" y="1316154"/>
            <a:ext cx="342608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4986480" y="796620"/>
            <a:ext cx="294645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4700974" y="873730"/>
            <a:ext cx="218078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70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0042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4794123" y="1281975"/>
            <a:ext cx="3569657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032" y="1366318"/>
            <a:ext cx="1366807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8738" y="932350"/>
            <a:ext cx="2039704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4010" y="4022252"/>
            <a:ext cx="1970104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4122" y="3145587"/>
            <a:ext cx="1646502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0404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028021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62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BY  CHITLADA  WIWATJARERNWONG</a:t>
            </a:r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42FFDFE-9CD4-445E-BBF3-BBB4771C01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5" r:id="rId32"/>
    <p:sldLayoutId id="2147483856" r:id="rId33"/>
    <p:sldLayoutId id="2147483857" r:id="rId34"/>
    <p:sldLayoutId id="2147483858" r:id="rId35"/>
    <p:sldLayoutId id="2147483859" r:id="rId36"/>
    <p:sldLayoutId id="2147483860" r:id="rId37"/>
    <p:sldLayoutId id="2147483861" r:id="rId38"/>
    <p:sldLayoutId id="2147483862" r:id="rId39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84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3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84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BY  CHITLADA  WIWATJARERNWONG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42FFDFE-9CD4-445E-BBF3-BBB4771C015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6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3" r:id="rId19"/>
    <p:sldLayoutId id="2147484014" r:id="rId20"/>
    <p:sldLayoutId id="2147484015" r:id="rId21"/>
    <p:sldLayoutId id="2147484017" r:id="rId22"/>
    <p:sldLayoutId id="2147484021" r:id="rId23"/>
    <p:sldLayoutId id="2147484022" r:id="rId24"/>
    <p:sldLayoutId id="2147484023" r:id="rId25"/>
    <p:sldLayoutId id="2147484024" r:id="rId2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/>
          <a:stretch/>
        </p:blipFill>
        <p:spPr>
          <a:xfrm>
            <a:off x="-36512" y="0"/>
            <a:ext cx="9180512" cy="6973281"/>
          </a:xfrm>
          <a:prstGeom prst="rect">
            <a:avLst/>
          </a:prstGeom>
        </p:spPr>
      </p:pic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D8839-5C48-4473-840A-D574059982B3}" type="slidenum">
              <a:rPr lang="en-US"/>
              <a:pPr>
                <a:defRPr/>
              </a:pPr>
              <a:t>1</a:t>
            </a:fld>
            <a:endParaRPr lang="th-TH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2201863"/>
            <a:ext cx="6624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47813" y="2940050"/>
            <a:ext cx="61928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504" y="116632"/>
            <a:ext cx="5400823" cy="1620212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3407" y="203463"/>
            <a:ext cx="5138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cs typeface="+mj-cs"/>
              </a:rPr>
              <a:t>ระบบรักษาความ</a:t>
            </a:r>
            <a:r>
              <a:rPr lang="th-TH" sz="4400" dirty="0" smtClean="0">
                <a:solidFill>
                  <a:schemeClr val="bg1"/>
                </a:solidFill>
                <a:cs typeface="+mj-cs"/>
              </a:rPr>
              <a:t>ปลอดภัย</a:t>
            </a:r>
          </a:p>
          <a:p>
            <a:r>
              <a:rPr lang="th-TH" sz="4400" dirty="0" smtClean="0">
                <a:solidFill>
                  <a:schemeClr val="bg1"/>
                </a:solidFill>
                <a:cs typeface="+mj-cs"/>
              </a:rPr>
              <a:t>ข้อมูล</a:t>
            </a:r>
            <a:r>
              <a:rPr lang="th-TH" sz="4400" dirty="0">
                <a:solidFill>
                  <a:schemeClr val="bg1"/>
                </a:solidFill>
                <a:cs typeface="+mj-cs"/>
              </a:rPr>
              <a:t>สารสนเทศ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CAFB7-E805-45F5-ABC8-45B4333712D0}"/>
              </a:ext>
            </a:extLst>
          </p:cNvPr>
          <p:cNvSpPr/>
          <p:nvPr/>
        </p:nvSpPr>
        <p:spPr>
          <a:xfrm>
            <a:off x="0" y="-75449"/>
            <a:ext cx="9144000" cy="149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51A2F51-96CB-4067-93D9-8D845255779D}"/>
              </a:ext>
            </a:extLst>
          </p:cNvPr>
          <p:cNvSpPr/>
          <p:nvPr/>
        </p:nvSpPr>
        <p:spPr>
          <a:xfrm rot="10800000">
            <a:off x="7812360" y="1413723"/>
            <a:ext cx="407194" cy="2150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899592" y="1716748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หลักการของ </a:t>
            </a:r>
            <a:r>
              <a:rPr lang="en-US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Secure Socket Layer (SSL)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en-US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คือนำกุญแจสาธารณะของผู้ขายสินค้าที่ได้รับมาจากเซิร์ฟเวอร์เพื่อมาเข้ารหัสกับข้อมูล แล้วส่งให้กับเซิร์ฟเวอร์  เครื่องคอมพิวเตอร์ของผู้ขายจะสามารถใช้กุญแจส่วนตัวของตนถอดรหัสข้อมูลนี้กลับมาเป็นข้อมูลต้นฉบับได้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9B13389-5111-4D19-AF80-BA39276FDC2A}"/>
              </a:ext>
            </a:extLst>
          </p:cNvPr>
          <p:cNvSpPr txBox="1">
            <a:spLocks/>
          </p:cNvSpPr>
          <p:nvPr/>
        </p:nvSpPr>
        <p:spPr>
          <a:xfrm>
            <a:off x="1259633" y="235113"/>
            <a:ext cx="6866017" cy="73728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ระบบรักษาความปลอดภัย </a:t>
            </a:r>
            <a:r>
              <a:rPr lang="en-US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SSL</a:t>
            </a:r>
            <a:endParaRPr lang="en-US" altLang="ko-KR" sz="44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DAB41950-DE18-4BC4-83B2-C28B867C3220}"/>
              </a:ext>
            </a:extLst>
          </p:cNvPr>
          <p:cNvSpPr txBox="1"/>
          <p:nvPr/>
        </p:nvSpPr>
        <p:spPr>
          <a:xfrm>
            <a:off x="395537" y="1724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>
                <a:solidFill>
                  <a:prstClr val="white"/>
                </a:solidFill>
                <a:latin typeface="Arial"/>
                <a:cs typeface="Arial" pitchFamily="34" charset="0"/>
              </a:rPr>
              <a:t>6</a:t>
            </a:r>
            <a:endParaRPr lang="ko-KR" altLang="en-US" sz="66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1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CAFB7-E805-45F5-ABC8-45B4333712D0}"/>
              </a:ext>
            </a:extLst>
          </p:cNvPr>
          <p:cNvSpPr/>
          <p:nvPr/>
        </p:nvSpPr>
        <p:spPr>
          <a:xfrm>
            <a:off x="0" y="-75449"/>
            <a:ext cx="9144000" cy="149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51A2F51-96CB-4067-93D9-8D845255779D}"/>
              </a:ext>
            </a:extLst>
          </p:cNvPr>
          <p:cNvSpPr/>
          <p:nvPr/>
        </p:nvSpPr>
        <p:spPr>
          <a:xfrm rot="10800000">
            <a:off x="7812360" y="1413723"/>
            <a:ext cx="407194" cy="2150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622036" y="4795897"/>
            <a:ext cx="7190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eaLnBrk="1" hangingPunct="1"/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ผู้ใช้งานเริ่มกระบวนการติดต่อ ไปยังเว็บเซิร์ฟเวอร์ที่มีระบบ </a:t>
            </a:r>
            <a:r>
              <a:rPr lang="en-US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SSL </a:t>
            </a:r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หลังจากนั้นเซิร์ฟเวอร์จะส่งใบรับรอง (</a:t>
            </a:r>
            <a:r>
              <a:rPr lang="en-US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Server Certificate) </a:t>
            </a:r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กลับมาพร้อมกับเข้ารหัส ด้วยกุญแจสาธารณะ (</a:t>
            </a:r>
            <a:r>
              <a:rPr lang="en-US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Public Key) </a:t>
            </a:r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ของเซิร์ฟเวอร์</a:t>
            </a:r>
            <a:endParaRPr lang="th-TH" sz="2800" b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9B13389-5111-4D19-AF80-BA39276FDC2A}"/>
              </a:ext>
            </a:extLst>
          </p:cNvPr>
          <p:cNvSpPr txBox="1">
            <a:spLocks/>
          </p:cNvSpPr>
          <p:nvPr/>
        </p:nvSpPr>
        <p:spPr>
          <a:xfrm>
            <a:off x="1259633" y="235113"/>
            <a:ext cx="6866017" cy="73728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ขั้นตอนการทำงานของระบบ </a:t>
            </a:r>
            <a:r>
              <a:rPr lang="en-US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SSL</a:t>
            </a:r>
            <a:endParaRPr lang="en-US" altLang="ko-KR" sz="44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5" descr="ss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747" y="1529035"/>
            <a:ext cx="6192838" cy="29511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13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CAFB7-E805-45F5-ABC8-45B4333712D0}"/>
              </a:ext>
            </a:extLst>
          </p:cNvPr>
          <p:cNvSpPr/>
          <p:nvPr/>
        </p:nvSpPr>
        <p:spPr>
          <a:xfrm>
            <a:off x="0" y="-75449"/>
            <a:ext cx="9144000" cy="149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51A2F51-96CB-4067-93D9-8D845255779D}"/>
              </a:ext>
            </a:extLst>
          </p:cNvPr>
          <p:cNvSpPr/>
          <p:nvPr/>
        </p:nvSpPr>
        <p:spPr>
          <a:xfrm rot="10800000">
            <a:off x="7812360" y="1413723"/>
            <a:ext cx="407194" cy="2150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1053567" y="4567456"/>
            <a:ext cx="7190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eaLnBrk="1" hangingPunct="1"/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คอมพิวเตอร์ฝั่งผู้รับจะทำการตรวจสอบใบรับรองนั้นอีกทีเพื่อตรวจสอบตัวตนของฝั่งผู้ค้าหลังจากนั้นจะทำการสร้างกุญแจสมมาตร (</a:t>
            </a:r>
            <a:r>
              <a:rPr lang="en-US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Symmetric Key) </a:t>
            </a:r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โดยการสุ่มและทำการเข้ารหัสกุญแจสมมาตรด้วยกุญแจสาธารณะของเซิร์ฟเวอร์ที่ได้รับมา เพื่อส่งกลับไปยังเซิร์ฟเวอร์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9B13389-5111-4D19-AF80-BA39276FDC2A}"/>
              </a:ext>
            </a:extLst>
          </p:cNvPr>
          <p:cNvSpPr txBox="1">
            <a:spLocks/>
          </p:cNvSpPr>
          <p:nvPr/>
        </p:nvSpPr>
        <p:spPr>
          <a:xfrm>
            <a:off x="1259633" y="235113"/>
            <a:ext cx="6866017" cy="73728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ขั้นตอนการทำงานของระบบ </a:t>
            </a:r>
            <a:r>
              <a:rPr lang="en-US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SSL</a:t>
            </a:r>
            <a:endParaRPr lang="en-US" altLang="ko-KR" sz="44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4" descr="s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448125"/>
            <a:ext cx="5616575" cy="290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CAFB7-E805-45F5-ABC8-45B4333712D0}"/>
              </a:ext>
            </a:extLst>
          </p:cNvPr>
          <p:cNvSpPr/>
          <p:nvPr/>
        </p:nvSpPr>
        <p:spPr>
          <a:xfrm>
            <a:off x="0" y="-75449"/>
            <a:ext cx="9144000" cy="149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51A2F51-96CB-4067-93D9-8D845255779D}"/>
              </a:ext>
            </a:extLst>
          </p:cNvPr>
          <p:cNvSpPr/>
          <p:nvPr/>
        </p:nvSpPr>
        <p:spPr>
          <a:xfrm rot="10800000">
            <a:off x="7812360" y="1413723"/>
            <a:ext cx="407194" cy="2150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976838" y="4581128"/>
            <a:ext cx="7190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 eaLnBrk="1" hangingPunct="1"/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เมื่อเซิร์ฟเวอร์ได้รับแล้วก็จะทำการถอดรหัสด้วยกุญแจส่วนตัว (</a:t>
            </a:r>
            <a:r>
              <a:rPr lang="en-US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Private Key) </a:t>
            </a:r>
            <a:r>
              <a:rPr lang="th-TH" sz="28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ก็จะได้กุญแจสมมาตรของลูกค้ามาไว้ใช้ในการติดต่อสื่อสาร หลังจากนั้นในการติดต่อสื่อสารกันก็ใช้การเข้ารหัสติดต่อสื่อสารกันได้อย่างปลอดภัย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9B13389-5111-4D19-AF80-BA39276FDC2A}"/>
              </a:ext>
            </a:extLst>
          </p:cNvPr>
          <p:cNvSpPr txBox="1">
            <a:spLocks/>
          </p:cNvSpPr>
          <p:nvPr/>
        </p:nvSpPr>
        <p:spPr>
          <a:xfrm>
            <a:off x="1259633" y="235113"/>
            <a:ext cx="6866017" cy="73728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ขั้นตอนการทำงานของระบบ </a:t>
            </a:r>
            <a:r>
              <a:rPr lang="en-US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SSL</a:t>
            </a:r>
            <a:endParaRPr lang="en-US" altLang="ko-KR" sz="44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4" descr="ss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910" y="1628800"/>
            <a:ext cx="5616575" cy="28797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3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339510"/>
            <a:ext cx="4761401" cy="724247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ระบบรักษาความปลอดภัย</a:t>
            </a:r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306F60D-6968-4BBA-9991-7F8CDDE50EB0}"/>
              </a:ext>
            </a:extLst>
          </p:cNvPr>
          <p:cNvSpPr/>
          <p:nvPr/>
        </p:nvSpPr>
        <p:spPr>
          <a:xfrm rot="16200000">
            <a:off x="3870356" y="1467723"/>
            <a:ext cx="1403290" cy="914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51C9FC9-1CEA-485B-A538-A7A01FC4E7F1}"/>
              </a:ext>
            </a:extLst>
          </p:cNvPr>
          <p:cNvSpPr/>
          <p:nvPr/>
        </p:nvSpPr>
        <p:spPr>
          <a:xfrm rot="16200000">
            <a:off x="4274972" y="487532"/>
            <a:ext cx="594066" cy="9144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 eaLnBrk="1" fontAlgn="auto" hangingPunct="1">
              <a:spcBef>
                <a:spcPts val="0"/>
              </a:spcBef>
              <a:spcAft>
                <a:spcPts val="0"/>
              </a:spcAft>
            </a:pPr>
            <a:endParaRPr lang="ko-KR" altLang="en-US" sz="2025" b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0F548D92-8AA2-4E26-AD16-5AEDAE081C14}"/>
              </a:ext>
            </a:extLst>
          </p:cNvPr>
          <p:cNvGrpSpPr/>
          <p:nvPr/>
        </p:nvGrpSpPr>
        <p:grpSpPr>
          <a:xfrm>
            <a:off x="558461" y="2353568"/>
            <a:ext cx="1675063" cy="4243784"/>
            <a:chOff x="8501432" y="77155"/>
            <a:chExt cx="2685350" cy="680335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2B9CF58C-746A-4030-A39A-9D5AFACF4912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1420B93-7B68-4C4D-AD07-7E586A5542A4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A1F556C-161C-428C-B5F2-BF269F5750BB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AF1B2E94-7527-4D0B-A15D-DF6FD947C41F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55900E0-2FDD-4392-B892-AC47A12EFDC4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0D83848A-3505-49AA-A8DA-C36B25696DC4}"/>
                </a:ext>
              </a:extLst>
            </p:cNvPr>
            <p:cNvSpPr/>
            <p:nvPr/>
          </p:nvSpPr>
          <p:spPr>
            <a:xfrm>
              <a:off x="8919492" y="2149014"/>
              <a:ext cx="1351132" cy="4223668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706848 w 1351132"/>
                <a:gd name="connsiteY42" fmla="*/ 1867388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51132" h="4223666">
                  <a:moveTo>
                    <a:pt x="1262235" y="30187"/>
                  </a:moveTo>
                  <a:cubicBezTo>
                    <a:pt x="1257556" y="39545"/>
                    <a:pt x="1248198" y="41884"/>
                    <a:pt x="1236501" y="44224"/>
                  </a:cubicBezTo>
                  <a:cubicBezTo>
                    <a:pt x="1133568" y="53581"/>
                    <a:pt x="637615" y="109727"/>
                    <a:pt x="630597" y="79315"/>
                  </a:cubicBezTo>
                  <a:cubicBezTo>
                    <a:pt x="623579" y="83994"/>
                    <a:pt x="609542" y="93351"/>
                    <a:pt x="595506" y="100369"/>
                  </a:cubicBezTo>
                  <a:cubicBezTo>
                    <a:pt x="427069" y="203303"/>
                    <a:pt x="263311" y="315594"/>
                    <a:pt x="66802" y="364721"/>
                  </a:cubicBezTo>
                  <a:cubicBezTo>
                    <a:pt x="45747" y="374079"/>
                    <a:pt x="55105" y="397473"/>
                    <a:pt x="48087" y="411509"/>
                  </a:cubicBezTo>
                  <a:cubicBezTo>
                    <a:pt x="41068" y="434903"/>
                    <a:pt x="36390" y="460637"/>
                    <a:pt x="48087" y="481691"/>
                  </a:cubicBezTo>
                  <a:cubicBezTo>
                    <a:pt x="69141" y="512103"/>
                    <a:pt x="52765" y="523800"/>
                    <a:pt x="31711" y="540176"/>
                  </a:cubicBezTo>
                  <a:cubicBezTo>
                    <a:pt x="-1041" y="565910"/>
                    <a:pt x="-10398" y="615037"/>
                    <a:pt x="12996" y="650128"/>
                  </a:cubicBezTo>
                  <a:cubicBezTo>
                    <a:pt x="24693" y="666504"/>
                    <a:pt x="38729" y="685219"/>
                    <a:pt x="52765" y="696916"/>
                  </a:cubicBezTo>
                  <a:cubicBezTo>
                    <a:pt x="76159" y="715631"/>
                    <a:pt x="78499" y="734346"/>
                    <a:pt x="80838" y="762419"/>
                  </a:cubicBezTo>
                  <a:cubicBezTo>
                    <a:pt x="83178" y="855995"/>
                    <a:pt x="41068" y="949571"/>
                    <a:pt x="73820" y="1043147"/>
                  </a:cubicBezTo>
                  <a:cubicBezTo>
                    <a:pt x="76159" y="1047826"/>
                    <a:pt x="73820" y="1052505"/>
                    <a:pt x="71481" y="1057183"/>
                  </a:cubicBezTo>
                  <a:cubicBezTo>
                    <a:pt x="48087" y="1143742"/>
                    <a:pt x="45747" y="1230299"/>
                    <a:pt x="71481" y="1316857"/>
                  </a:cubicBezTo>
                  <a:cubicBezTo>
                    <a:pt x="85517" y="1365984"/>
                    <a:pt x="76159" y="1415112"/>
                    <a:pt x="66802" y="1461900"/>
                  </a:cubicBezTo>
                  <a:cubicBezTo>
                    <a:pt x="50426" y="1534421"/>
                    <a:pt x="57444" y="1602264"/>
                    <a:pt x="90196" y="1670106"/>
                  </a:cubicBezTo>
                  <a:cubicBezTo>
                    <a:pt x="111250" y="1712215"/>
                    <a:pt x="120608" y="1756664"/>
                    <a:pt x="113590" y="1808131"/>
                  </a:cubicBezTo>
                  <a:cubicBezTo>
                    <a:pt x="106571" y="1866616"/>
                    <a:pt x="127626" y="1922761"/>
                    <a:pt x="144002" y="1978907"/>
                  </a:cubicBezTo>
                  <a:cubicBezTo>
                    <a:pt x="172075" y="2070143"/>
                    <a:pt x="160378" y="2170738"/>
                    <a:pt x="167396" y="2266653"/>
                  </a:cubicBezTo>
                  <a:cubicBezTo>
                    <a:pt x="167396" y="2273671"/>
                    <a:pt x="160378" y="2280689"/>
                    <a:pt x="155699" y="2290047"/>
                  </a:cubicBezTo>
                  <a:cubicBezTo>
                    <a:pt x="134644" y="2346193"/>
                    <a:pt x="118268" y="2399999"/>
                    <a:pt x="165056" y="2451466"/>
                  </a:cubicBezTo>
                  <a:cubicBezTo>
                    <a:pt x="176753" y="2463163"/>
                    <a:pt x="181432" y="2481878"/>
                    <a:pt x="172075" y="2502932"/>
                  </a:cubicBezTo>
                  <a:cubicBezTo>
                    <a:pt x="153359" y="2549720"/>
                    <a:pt x="160378" y="2603527"/>
                    <a:pt x="129965" y="2647975"/>
                  </a:cubicBezTo>
                  <a:cubicBezTo>
                    <a:pt x="127626" y="2650315"/>
                    <a:pt x="127626" y="2657333"/>
                    <a:pt x="129965" y="2662012"/>
                  </a:cubicBezTo>
                  <a:cubicBezTo>
                    <a:pt x="141662" y="2727515"/>
                    <a:pt x="134644" y="2795357"/>
                    <a:pt x="132305" y="2860861"/>
                  </a:cubicBezTo>
                  <a:cubicBezTo>
                    <a:pt x="127626" y="2942740"/>
                    <a:pt x="83178" y="3024618"/>
                    <a:pt x="118268" y="3108837"/>
                  </a:cubicBezTo>
                  <a:cubicBezTo>
                    <a:pt x="118268" y="3111176"/>
                    <a:pt x="118268" y="3115855"/>
                    <a:pt x="115929" y="3118194"/>
                  </a:cubicBezTo>
                  <a:cubicBezTo>
                    <a:pt x="101893" y="3202413"/>
                    <a:pt x="99553" y="3286631"/>
                    <a:pt x="106571" y="3370850"/>
                  </a:cubicBezTo>
                  <a:cubicBezTo>
                    <a:pt x="111250" y="3448050"/>
                    <a:pt x="108911" y="3527589"/>
                    <a:pt x="108911" y="3604790"/>
                  </a:cubicBezTo>
                  <a:cubicBezTo>
                    <a:pt x="108911" y="3726438"/>
                    <a:pt x="134644" y="3845748"/>
                    <a:pt x="151020" y="3965057"/>
                  </a:cubicBezTo>
                  <a:cubicBezTo>
                    <a:pt x="160378" y="4028221"/>
                    <a:pt x="193129" y="4086706"/>
                    <a:pt x="183772" y="4154548"/>
                  </a:cubicBezTo>
                  <a:cubicBezTo>
                    <a:pt x="176753" y="4194318"/>
                    <a:pt x="195469" y="4210694"/>
                    <a:pt x="232899" y="4213033"/>
                  </a:cubicBezTo>
                  <a:cubicBezTo>
                    <a:pt x="239917" y="4217712"/>
                    <a:pt x="249275" y="4220052"/>
                    <a:pt x="256293" y="4222391"/>
                  </a:cubicBezTo>
                  <a:cubicBezTo>
                    <a:pt x="282026" y="4227070"/>
                    <a:pt x="305420" y="4217712"/>
                    <a:pt x="331154" y="4213033"/>
                  </a:cubicBezTo>
                  <a:cubicBezTo>
                    <a:pt x="396657" y="4196658"/>
                    <a:pt x="462160" y="4189639"/>
                    <a:pt x="530003" y="4201336"/>
                  </a:cubicBezTo>
                  <a:cubicBezTo>
                    <a:pt x="546379" y="4198997"/>
                    <a:pt x="565094" y="4198997"/>
                    <a:pt x="581470" y="4191979"/>
                  </a:cubicBezTo>
                  <a:cubicBezTo>
                    <a:pt x="595506" y="4184961"/>
                    <a:pt x="595506" y="4168585"/>
                    <a:pt x="597845" y="4156888"/>
                  </a:cubicBezTo>
                  <a:cubicBezTo>
                    <a:pt x="614221" y="4046936"/>
                    <a:pt x="616561" y="3934645"/>
                    <a:pt x="593167" y="3829372"/>
                  </a:cubicBezTo>
                  <a:cubicBezTo>
                    <a:pt x="569773" y="3721760"/>
                    <a:pt x="576791" y="3614147"/>
                    <a:pt x="567433" y="3506535"/>
                  </a:cubicBezTo>
                  <a:cubicBezTo>
                    <a:pt x="565094" y="3478462"/>
                    <a:pt x="565094" y="3452729"/>
                    <a:pt x="562754" y="3424656"/>
                  </a:cubicBezTo>
                  <a:cubicBezTo>
                    <a:pt x="544039" y="3204752"/>
                    <a:pt x="532342" y="2982509"/>
                    <a:pt x="579130" y="2764945"/>
                  </a:cubicBezTo>
                  <a:cubicBezTo>
                    <a:pt x="604864" y="2650315"/>
                    <a:pt x="616561" y="2531005"/>
                    <a:pt x="623579" y="2414035"/>
                  </a:cubicBezTo>
                  <a:cubicBezTo>
                    <a:pt x="630597" y="2264314"/>
                    <a:pt x="697490" y="2017110"/>
                    <a:pt x="706848" y="1867388"/>
                  </a:cubicBezTo>
                  <a:cubicBezTo>
                    <a:pt x="724393" y="1752368"/>
                    <a:pt x="720664" y="1770876"/>
                    <a:pt x="728852" y="1766197"/>
                  </a:cubicBezTo>
                  <a:cubicBezTo>
                    <a:pt x="717155" y="1845737"/>
                    <a:pt x="750082" y="1846686"/>
                    <a:pt x="745403" y="1923886"/>
                  </a:cubicBezTo>
                  <a:cubicBezTo>
                    <a:pt x="768797" y="1994068"/>
                    <a:pt x="724173" y="2091198"/>
                    <a:pt x="726512" y="2166059"/>
                  </a:cubicBezTo>
                  <a:cubicBezTo>
                    <a:pt x="726512" y="2208168"/>
                    <a:pt x="733530" y="2250277"/>
                    <a:pt x="742888" y="2292386"/>
                  </a:cubicBezTo>
                  <a:cubicBezTo>
                    <a:pt x="768621" y="2416375"/>
                    <a:pt x="766282" y="2547381"/>
                    <a:pt x="752246" y="2671369"/>
                  </a:cubicBezTo>
                  <a:cubicBezTo>
                    <a:pt x="738209" y="2804715"/>
                    <a:pt x="712476" y="2938061"/>
                    <a:pt x="705458" y="3071406"/>
                  </a:cubicBezTo>
                  <a:cubicBezTo>
                    <a:pt x="696100" y="3249201"/>
                    <a:pt x="689082" y="3426995"/>
                    <a:pt x="712476" y="3604790"/>
                  </a:cubicBezTo>
                  <a:cubicBezTo>
                    <a:pt x="717155" y="3644559"/>
                    <a:pt x="726512" y="3689008"/>
                    <a:pt x="714815" y="3726438"/>
                  </a:cubicBezTo>
                  <a:cubicBezTo>
                    <a:pt x="686742" y="3822354"/>
                    <a:pt x="705458" y="3915930"/>
                    <a:pt x="717155" y="4009506"/>
                  </a:cubicBezTo>
                  <a:cubicBezTo>
                    <a:pt x="721833" y="4053954"/>
                    <a:pt x="705458" y="4098403"/>
                    <a:pt x="724173" y="4142851"/>
                  </a:cubicBezTo>
                  <a:cubicBezTo>
                    <a:pt x="731191" y="4152209"/>
                    <a:pt x="738209" y="4161567"/>
                    <a:pt x="749906" y="4163906"/>
                  </a:cubicBezTo>
                  <a:cubicBezTo>
                    <a:pt x="834125" y="4170924"/>
                    <a:pt x="918343" y="4168585"/>
                    <a:pt x="1002561" y="4168585"/>
                  </a:cubicBezTo>
                  <a:cubicBezTo>
                    <a:pt x="1061046" y="4168585"/>
                    <a:pt x="1117192" y="4149870"/>
                    <a:pt x="1154622" y="4100742"/>
                  </a:cubicBezTo>
                  <a:cubicBezTo>
                    <a:pt x="1170998" y="4079688"/>
                    <a:pt x="1159301" y="4051615"/>
                    <a:pt x="1168659" y="4028221"/>
                  </a:cubicBezTo>
                  <a:cubicBezTo>
                    <a:pt x="1161641" y="3967396"/>
                    <a:pt x="1156962" y="3904233"/>
                    <a:pt x="1142925" y="3845748"/>
                  </a:cubicBezTo>
                  <a:cubicBezTo>
                    <a:pt x="1133568" y="3801299"/>
                    <a:pt x="1126550" y="3761529"/>
                    <a:pt x="1128889" y="3714741"/>
                  </a:cubicBezTo>
                  <a:cubicBezTo>
                    <a:pt x="1131228" y="3665614"/>
                    <a:pt x="1149944" y="3614147"/>
                    <a:pt x="1131228" y="3567359"/>
                  </a:cubicBezTo>
                  <a:cubicBezTo>
                    <a:pt x="1103156" y="3499517"/>
                    <a:pt x="1103156" y="3429335"/>
                    <a:pt x="1114853" y="3361492"/>
                  </a:cubicBezTo>
                  <a:cubicBezTo>
                    <a:pt x="1140586" y="3225807"/>
                    <a:pt x="1128889" y="3085443"/>
                    <a:pt x="1152283" y="2949758"/>
                  </a:cubicBezTo>
                  <a:cubicBezTo>
                    <a:pt x="1166319" y="2865539"/>
                    <a:pt x="1163980" y="2781321"/>
                    <a:pt x="1215447" y="2708800"/>
                  </a:cubicBezTo>
                  <a:cubicBezTo>
                    <a:pt x="1234162" y="2683066"/>
                    <a:pt x="1234162" y="2645636"/>
                    <a:pt x="1231823" y="2612884"/>
                  </a:cubicBezTo>
                  <a:cubicBezTo>
                    <a:pt x="1229483" y="2587151"/>
                    <a:pt x="1229483" y="2561417"/>
                    <a:pt x="1231823" y="2535684"/>
                  </a:cubicBezTo>
                  <a:cubicBezTo>
                    <a:pt x="1243520" y="2411696"/>
                    <a:pt x="1269253" y="2290047"/>
                    <a:pt x="1259895" y="2166059"/>
                  </a:cubicBezTo>
                  <a:lnTo>
                    <a:pt x="1259895" y="2149683"/>
                  </a:lnTo>
                  <a:cubicBezTo>
                    <a:pt x="1255217" y="1969549"/>
                    <a:pt x="1276271" y="1789416"/>
                    <a:pt x="1271592" y="1606942"/>
                  </a:cubicBezTo>
                  <a:cubicBezTo>
                    <a:pt x="1264574" y="1349608"/>
                    <a:pt x="1215447" y="1099293"/>
                    <a:pt x="1138247" y="855995"/>
                  </a:cubicBezTo>
                  <a:cubicBezTo>
                    <a:pt x="1124210" y="848977"/>
                    <a:pt x="1147604" y="727328"/>
                    <a:pt x="1159301" y="671183"/>
                  </a:cubicBezTo>
                  <a:cubicBezTo>
                    <a:pt x="1173338" y="596322"/>
                    <a:pt x="1173338" y="512103"/>
                    <a:pt x="1147604" y="432564"/>
                  </a:cubicBezTo>
                  <a:cubicBezTo>
                    <a:pt x="1187374" y="427885"/>
                    <a:pt x="1229483" y="444261"/>
                    <a:pt x="1259895" y="409170"/>
                  </a:cubicBezTo>
                  <a:cubicBezTo>
                    <a:pt x="1262235" y="399812"/>
                    <a:pt x="1257556" y="395134"/>
                    <a:pt x="1250538" y="392794"/>
                  </a:cubicBezTo>
                  <a:cubicBezTo>
                    <a:pt x="1243520" y="390455"/>
                    <a:pt x="1236501" y="390455"/>
                    <a:pt x="1229483" y="392794"/>
                  </a:cubicBezTo>
                  <a:cubicBezTo>
                    <a:pt x="1161641" y="399812"/>
                    <a:pt x="1152283" y="392794"/>
                    <a:pt x="1135907" y="324952"/>
                  </a:cubicBezTo>
                  <a:cubicBezTo>
                    <a:pt x="1131228" y="306236"/>
                    <a:pt x="1128889" y="289861"/>
                    <a:pt x="1126550" y="271145"/>
                  </a:cubicBezTo>
                  <a:cubicBezTo>
                    <a:pt x="1124210" y="245412"/>
                    <a:pt x="1114853" y="217339"/>
                    <a:pt x="1133568" y="193945"/>
                  </a:cubicBezTo>
                  <a:cubicBezTo>
                    <a:pt x="1170998" y="149497"/>
                    <a:pt x="1213107" y="116745"/>
                    <a:pt x="1271592" y="107388"/>
                  </a:cubicBezTo>
                  <a:cubicBezTo>
                    <a:pt x="1337096" y="98030"/>
                    <a:pt x="1341774" y="93351"/>
                    <a:pt x="1311362" y="34866"/>
                  </a:cubicBezTo>
                  <a:cubicBezTo>
                    <a:pt x="1320720" y="27848"/>
                    <a:pt x="1330077" y="32527"/>
                    <a:pt x="1339435" y="30187"/>
                  </a:cubicBezTo>
                  <a:cubicBezTo>
                    <a:pt x="1344114" y="27848"/>
                    <a:pt x="1348793" y="25509"/>
                    <a:pt x="1351132" y="20830"/>
                  </a:cubicBezTo>
                  <a:cubicBezTo>
                    <a:pt x="1320720" y="-225"/>
                    <a:pt x="1287968" y="-16601"/>
                    <a:pt x="1262235" y="30187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92967EF-C10A-46BE-84EA-6FFB2C8E9CF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486C6A7-E549-4FC8-9642-0F2AADF6041F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605945C-34EB-4D4F-9F87-EDECD27A00B4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BE07A8B-4283-4835-8A6E-A70B5AD0405C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F51160F-2A88-4B0E-A5E0-7A62EE15B13E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8C31E630-4F21-4569-AA31-8676DB3FB55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7AFD0F0-85E5-4608-96E3-ACBDCDEB1CC5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E1B2FBE-0AFA-42EF-BDB7-BB88D6C68A0F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50680CE-87E8-4103-93B6-CF75A8201E5C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38FB1893-511A-4CC6-B71B-EDD636AA6DD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861DC0B-F6D1-4A17-AE30-9DEEEBBA4B8B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406C8FB-9DEA-477B-9CF0-DD562D4E7DF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EDBBD6E9-79BB-4845-86FF-3B9D0829F05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6818DE43-FC00-4984-AE86-3DF6768FC29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7BF8983-87BD-4BB4-AD7C-3F004B8BA73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07ACDAD-F124-47B3-9B8B-21F9EEC04D7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E974E0C3-CE9C-42EB-9F81-170B5D827B49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1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13C1285-164A-4BE6-A7A4-A6EDF3261F38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C1C2E57-7410-4081-BF43-D69CA90C72F7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DC181A1-23A8-41BA-BC82-549D7E7487B9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CF48D5F-723B-4936-A333-7E8A5D230621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E8614FF-0EC3-42B0-879C-B53AD51131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13E9D6CB-F1D7-4804-95F5-2E0F367DAAA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18D2A3D-BFAF-4132-A072-873AD850F83F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1763E0AE-82A6-450B-B9CF-EF4C74A96FF2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97C63E4-7225-489C-B084-B2A5DFB1CDC1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24F954A-B248-442E-9302-D9E66E04C92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C4275F71-F0D9-4B4D-AF1C-7485A8609EB3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1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00" name="สี่เหลี่ยมผืนผ้า 99"/>
          <p:cNvSpPr/>
          <p:nvPr/>
        </p:nvSpPr>
        <p:spPr>
          <a:xfrm>
            <a:off x="2906698" y="2264654"/>
            <a:ext cx="51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ประเภทของภัยคุกคาม</a:t>
            </a:r>
          </a:p>
        </p:txBody>
      </p:sp>
      <p:sp>
        <p:nvSpPr>
          <p:cNvPr id="101" name="สี่เหลี่ยมผืนผ้า 100"/>
          <p:cNvSpPr/>
          <p:nvPr/>
        </p:nvSpPr>
        <p:spPr>
          <a:xfrm>
            <a:off x="2873341" y="1766469"/>
            <a:ext cx="51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มาตรการรักษาความปลอดภัยของข้อมูล</a:t>
            </a:r>
          </a:p>
        </p:txBody>
      </p:sp>
      <p:sp>
        <p:nvSpPr>
          <p:cNvPr id="102" name="สี่เหลี่ยมผืนผ้า 101"/>
          <p:cNvSpPr/>
          <p:nvPr/>
        </p:nvSpPr>
        <p:spPr>
          <a:xfrm>
            <a:off x="2859953" y="1241287"/>
            <a:ext cx="51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การสร้างระบบเครือข่ายที่มีคุณภาพ</a:t>
            </a:r>
          </a:p>
        </p:txBody>
      </p:sp>
      <p:sp>
        <p:nvSpPr>
          <p:cNvPr id="103" name="สี่เหลี่ยมผืนผ้า 102"/>
          <p:cNvSpPr/>
          <p:nvPr/>
        </p:nvSpPr>
        <p:spPr>
          <a:xfrm>
            <a:off x="2892555" y="2761601"/>
            <a:ext cx="51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การรักษาความปลอดภัยของเครือข่าย</a:t>
            </a:r>
          </a:p>
        </p:txBody>
      </p:sp>
      <p:sp>
        <p:nvSpPr>
          <p:cNvPr id="104" name="สี่เหลี่ยมผืนผ้า 103"/>
          <p:cNvSpPr/>
          <p:nvPr/>
        </p:nvSpPr>
        <p:spPr>
          <a:xfrm>
            <a:off x="2892555" y="3341893"/>
            <a:ext cx="51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ลายมือ</a:t>
            </a:r>
            <a:r>
              <a:rPr lang="th-TH" sz="3200" b="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ชื่อดิจิทัล</a:t>
            </a:r>
            <a:endParaRPr lang="th-TH" sz="3200" b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5" name="สี่เหลี่ยมผืนผ้า 104"/>
          <p:cNvSpPr/>
          <p:nvPr/>
        </p:nvSpPr>
        <p:spPr>
          <a:xfrm>
            <a:off x="2915816" y="3911688"/>
            <a:ext cx="51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 ระบบรักษาความปลอดภัย </a:t>
            </a:r>
            <a:r>
              <a:rPr lang="en-US" sz="3200" b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SSL</a:t>
            </a:r>
            <a:endParaRPr lang="th-TH" sz="3200" b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84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6"/>
            <a:ext cx="13284968" cy="6891578"/>
          </a:xfrm>
          <a:prstGeom prst="rect">
            <a:avLst/>
          </a:prstGeom>
        </p:spPr>
      </p:pic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8251E-95B9-4361-B3AB-37DA5D9C13FC}" type="slidenum">
              <a:rPr lang="en-US"/>
              <a:pPr>
                <a:defRPr/>
              </a:pPr>
              <a:t>3</a:t>
            </a:fld>
            <a:endParaRPr lang="th-TH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27088" y="2201863"/>
            <a:ext cx="6624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547813" y="2940050"/>
            <a:ext cx="61928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540568" y="1922156"/>
            <a:ext cx="7992293" cy="3528392"/>
          </a:xfrm>
          <a:prstGeom prst="rect">
            <a:avLst/>
          </a:prstGeom>
          <a:solidFill>
            <a:schemeClr val="tx1">
              <a:lumMod val="95000"/>
              <a:lumOff val="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87624" y="2060848"/>
            <a:ext cx="60845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การเชื่อมต่อเครือข่ายต้องเหมาะสม 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ระบบต้องทนต่อความบกพร่องสูง 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การฟื้นสภาพของระบบต้องทำได้ง่ายและรวดเร็ว 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มีระบบรักษาความปลอดภัยที่น่าเชื่อถือ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สามารถปรับขยายได้ง่าย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ง่ายต่อการดูแลบำรุงรักษา</a:t>
            </a:r>
            <a:endParaRPr lang="th-TH" sz="32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9" name="โดนัท 8"/>
          <p:cNvSpPr/>
          <p:nvPr/>
        </p:nvSpPr>
        <p:spPr>
          <a:xfrm>
            <a:off x="996722" y="2276872"/>
            <a:ext cx="190902" cy="185919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โดนัท 19"/>
          <p:cNvSpPr/>
          <p:nvPr/>
        </p:nvSpPr>
        <p:spPr>
          <a:xfrm>
            <a:off x="996722" y="2739025"/>
            <a:ext cx="190902" cy="185919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โดนัท 20"/>
          <p:cNvSpPr/>
          <p:nvPr/>
        </p:nvSpPr>
        <p:spPr>
          <a:xfrm>
            <a:off x="996722" y="3212976"/>
            <a:ext cx="190902" cy="185919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โดนัท 21"/>
          <p:cNvSpPr/>
          <p:nvPr/>
        </p:nvSpPr>
        <p:spPr>
          <a:xfrm>
            <a:off x="996722" y="3717032"/>
            <a:ext cx="190902" cy="185919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โดนัท 22"/>
          <p:cNvSpPr/>
          <p:nvPr/>
        </p:nvSpPr>
        <p:spPr>
          <a:xfrm>
            <a:off x="996722" y="4179185"/>
            <a:ext cx="190902" cy="185919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โดนัท 23"/>
          <p:cNvSpPr/>
          <p:nvPr/>
        </p:nvSpPr>
        <p:spPr>
          <a:xfrm>
            <a:off x="971600" y="4683241"/>
            <a:ext cx="190902" cy="185919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290214" y="180748"/>
            <a:ext cx="11270926" cy="1512168"/>
          </a:xfrm>
          <a:prstGeom prst="round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61081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cs typeface="+mj-cs"/>
              </a:rPr>
              <a:t>1</a:t>
            </a:r>
            <a:r>
              <a:rPr lang="th-TH" sz="5400" dirty="0" smtClean="0">
                <a:solidFill>
                  <a:srgbClr val="FFC000"/>
                </a:solidFill>
                <a:cs typeface="+mj-cs"/>
              </a:rPr>
              <a:t>. การ</a:t>
            </a:r>
            <a:r>
              <a:rPr lang="th-TH" sz="5400" dirty="0">
                <a:solidFill>
                  <a:srgbClr val="FFC000"/>
                </a:solidFill>
                <a:cs typeface="+mj-cs"/>
              </a:rPr>
              <a:t>สร้างระบบเครือข่ายที่มีคุณภาพ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2600" y="-33779"/>
            <a:ext cx="737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8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endParaRPr lang="th-TH" sz="138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/>
          <a:stretch/>
        </p:blipFill>
        <p:spPr>
          <a:xfrm>
            <a:off x="-36512" y="-52785"/>
            <a:ext cx="9289032" cy="6938169"/>
          </a:xfrm>
          <a:prstGeom prst="rect">
            <a:avLst/>
          </a:prstGeom>
        </p:spPr>
      </p:pic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C566-CFE4-4241-9971-C1A41196592F}" type="slidenum">
              <a:rPr lang="en-US"/>
              <a:pPr>
                <a:defRPr/>
              </a:pPr>
              <a:t>4</a:t>
            </a:fld>
            <a:endParaRPr lang="th-TH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27088" y="2201863"/>
            <a:ext cx="6624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547813" y="2940050"/>
            <a:ext cx="61928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76630" y="232772"/>
            <a:ext cx="7326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dirty="0" smtClean="0">
                <a:solidFill>
                  <a:srgbClr val="FFC000"/>
                </a:solidFill>
                <a:cs typeface="+mj-cs"/>
              </a:rPr>
              <a:t>2. </a:t>
            </a:r>
            <a:r>
              <a:rPr lang="th-TH" dirty="0" smtClean="0">
                <a:solidFill>
                  <a:srgbClr val="FFC000"/>
                </a:solidFill>
                <a:cs typeface="+mj-cs"/>
              </a:rPr>
              <a:t>มาตรการรักษาความ</a:t>
            </a:r>
            <a:r>
              <a:rPr lang="th-TH" dirty="0">
                <a:solidFill>
                  <a:srgbClr val="FFC000"/>
                </a:solidFill>
                <a:cs typeface="+mj-cs"/>
              </a:rPr>
              <a:t>ปลอดภัยของข้อมูล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-36512" y="1862004"/>
            <a:ext cx="9289032" cy="3528392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17848" y="2435328"/>
            <a:ext cx="8622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การระบุตัวบุคคล และอำนาจหน้าที่ (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Authentication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and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Authorization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) 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การรักษาความของข้อมูล (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Confidentiality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or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Privacy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) 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การรักษาความถูกต้องของข้อมูล (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Integrity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การป้องกันการปฏิเสธ หรือ อ้างความรับผิดชอบ </a:t>
            </a:r>
          </a:p>
          <a:p>
            <a:r>
              <a:rPr lang="th-TH" sz="3200" dirty="0" smtClean="0">
                <a:solidFill>
                  <a:schemeClr val="bg1"/>
                </a:solidFill>
                <a:cs typeface="+mj-cs"/>
              </a:rPr>
              <a:t>(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Non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-</a:t>
            </a:r>
            <a:r>
              <a:rPr lang="th-TH" sz="3200" dirty="0" err="1" smtClean="0">
                <a:solidFill>
                  <a:schemeClr val="bg1"/>
                </a:solidFill>
                <a:cs typeface="+mj-cs"/>
              </a:rPr>
              <a:t>Repudiation</a:t>
            </a:r>
            <a:r>
              <a:rPr lang="th-TH" sz="3200" dirty="0" smtClean="0">
                <a:solidFill>
                  <a:schemeClr val="bg1"/>
                </a:solidFill>
                <a:cs typeface="+mj-cs"/>
              </a:rPr>
              <a:t>)</a:t>
            </a:r>
            <a:endParaRPr lang="th-TH" sz="32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rot="10800000">
            <a:off x="8010229" y="-353987"/>
            <a:ext cx="737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800" dirty="0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endParaRPr lang="th-TH" sz="138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31761" y="2581712"/>
            <a:ext cx="267831" cy="271224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11560" y="3068960"/>
            <a:ext cx="267831" cy="271224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11560" y="3580353"/>
            <a:ext cx="267831" cy="280695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45463" y="4093880"/>
            <a:ext cx="267831" cy="271224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/>
          <a:stretch/>
        </p:blipFill>
        <p:spPr>
          <a:xfrm>
            <a:off x="-285" y="0"/>
            <a:ext cx="9289032" cy="6938169"/>
          </a:xfrm>
          <a:prstGeom prst="rect">
            <a:avLst/>
          </a:prstGeom>
        </p:spPr>
      </p:pic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C566-CFE4-4241-9971-C1A41196592F}" type="slidenum">
              <a:rPr lang="en-US"/>
              <a:pPr>
                <a:defRPr/>
              </a:pPr>
              <a:t>5</a:t>
            </a:fld>
            <a:endParaRPr lang="th-TH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27088" y="2201863"/>
            <a:ext cx="6624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547813" y="2940050"/>
            <a:ext cx="61928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th-TH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76630" y="232772"/>
            <a:ext cx="7326089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6600" dirty="0" smtClean="0">
                <a:solidFill>
                  <a:srgbClr val="FFFF00"/>
                </a:solidFill>
                <a:cs typeface="+mj-cs"/>
              </a:rPr>
              <a:t>3. </a:t>
            </a:r>
            <a:r>
              <a:rPr lang="th-TH" dirty="0">
                <a:solidFill>
                  <a:srgbClr val="FFFF00"/>
                </a:solidFill>
              </a:rPr>
              <a:t>ประเภทของภัยคุกคาม</a:t>
            </a:r>
            <a:endParaRPr lang="en-US" altLang="ko-KR" b="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86169"/>
            <a:ext cx="9289032" cy="3528392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251907" y="1486169"/>
            <a:ext cx="85755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ภัยคุกคามที่เกิดขึ้นโดยไม่ได้ตั้งใจ เช่น การทำเครื่องดื่มหกรดบนคีย์บอร์ด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การลบแฟ้มข้อมูลด้วยความพลั้งเผลอ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การทิ้งรหัสผ่านลงถังขยะโดยมิได้ทำลาย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การนำแผ่น </a:t>
            </a:r>
            <a:r>
              <a:rPr lang="en-US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Disk </a:t>
            </a: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ที่มี</a:t>
            </a:r>
            <a:r>
              <a:rPr lang="th-TH" altLang="ko-KR" sz="2800" b="0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ไปใช้ในระบบ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th-TH" altLang="ko-KR" sz="2800" b="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altLang="ko-KR" sz="2800" b="0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2800" b="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ภัย</a:t>
            </a:r>
            <a:r>
              <a:rPr lang="th-TH" altLang="ko-KR" sz="2800" b="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คุกคามที่เกิดขึ้นโดยตั้งใจ เช่น การเข้าสู่เครือข่ายที่ไม่ได้รับอนุญาต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altLang="ko-KR" sz="2800" b="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การทำลายหรือดัดแปลงข้อมูลและเครือข่าย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altLang="ko-KR" sz="2800" b="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การขโมยข้อมูล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altLang="ko-KR" sz="2800" b="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การทำให้ระบบเครือข่ายหยุดชะงัก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altLang="ko-KR" sz="2800" b="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การเปิดเผยข้อมูลแก่ผู้ที่ไม่ได้รับอนุญาต</a:t>
            </a:r>
            <a:endParaRPr lang="en-US" altLang="ko-KR" sz="28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altLang="ko-KR" sz="28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617135" y="1486169"/>
            <a:ext cx="481094" cy="5267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วา 18"/>
          <p:cNvSpPr/>
          <p:nvPr/>
        </p:nvSpPr>
        <p:spPr>
          <a:xfrm>
            <a:off x="617135" y="3634552"/>
            <a:ext cx="481094" cy="5267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89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CAFB7-E805-45F5-ABC8-45B4333712D0}"/>
              </a:ext>
            </a:extLst>
          </p:cNvPr>
          <p:cNvSpPr/>
          <p:nvPr/>
        </p:nvSpPr>
        <p:spPr>
          <a:xfrm>
            <a:off x="0" y="-75449"/>
            <a:ext cx="9144000" cy="149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51A2F51-96CB-4067-93D9-8D845255779D}"/>
              </a:ext>
            </a:extLst>
          </p:cNvPr>
          <p:cNvSpPr/>
          <p:nvPr/>
        </p:nvSpPr>
        <p:spPr>
          <a:xfrm rot="10800000">
            <a:off x="7812360" y="1413723"/>
            <a:ext cx="407194" cy="2150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B41950-DE18-4BC4-83B2-C28B867C3220}"/>
              </a:ext>
            </a:extLst>
          </p:cNvPr>
          <p:cNvSpPr txBox="1"/>
          <p:nvPr/>
        </p:nvSpPr>
        <p:spPr>
          <a:xfrm>
            <a:off x="395537" y="1724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4</a:t>
            </a:r>
            <a:endParaRPr lang="ko-KR" altLang="en-US" sz="66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645404" y="1841242"/>
            <a:ext cx="8094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วิธีการแก้ไขป้องกันและรักษาความปลอดภัย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การติดตั้งระบบรักษาความปลอดภัย (</a:t>
            </a:r>
            <a:r>
              <a:rPr lang="en-US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Firewall)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 หมั่นตรวจตราระบบอยู่เสมอ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3. ควรมีข้อความเตือนให้ผู้ใช้ระบบเปลี่ยนรหัสผ่านเป็นระยะ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4. ควรมีการเข้ารหัสจดหมายอิเล็กทรอนิกส์ก่อนส่ง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ก่อนดาวน์โหลดข้อมูลควรตรวจสอบให้แน่ใจ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6. ติดตั้งโปรแกรมตรวจจับ</a:t>
            </a:r>
            <a:r>
              <a:rPr lang="th-TH" altLang="ko-KR" sz="32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endParaRPr lang="th-TH" altLang="ko-KR" sz="3200" b="0" dirty="0" smtClean="0">
              <a:solidFill>
                <a:prstClr val="black">
                  <a:lumMod val="75000"/>
                  <a:lumOff val="25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7. อย่าเปิดจดหมายอิเล็กทรอนิกส์ที่ส่งโดยคนไม่รู้จัก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th-TH" altLang="ko-KR" sz="3200" b="0" dirty="0" smtClean="0">
              <a:solidFill>
                <a:prstClr val="black">
                  <a:lumMod val="75000"/>
                  <a:lumOff val="25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th-TH" altLang="ko-KR" sz="3200" b="0" dirty="0" smtClean="0">
              <a:solidFill>
                <a:prstClr val="black">
                  <a:lumMod val="75000"/>
                  <a:lumOff val="25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9B13389-5111-4D19-AF80-BA39276FDC2A}"/>
              </a:ext>
            </a:extLst>
          </p:cNvPr>
          <p:cNvSpPr txBox="1">
            <a:spLocks/>
          </p:cNvSpPr>
          <p:nvPr/>
        </p:nvSpPr>
        <p:spPr>
          <a:xfrm>
            <a:off x="1259633" y="235113"/>
            <a:ext cx="6866017" cy="73728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การรักษาความปลอดภัยของเครือข่าย</a:t>
            </a:r>
            <a:endParaRPr lang="en-US" altLang="ko-KR" sz="405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592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CAFB7-E805-45F5-ABC8-45B4333712D0}"/>
              </a:ext>
            </a:extLst>
          </p:cNvPr>
          <p:cNvSpPr/>
          <p:nvPr/>
        </p:nvSpPr>
        <p:spPr>
          <a:xfrm>
            <a:off x="0" y="-75449"/>
            <a:ext cx="9144000" cy="149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white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A51A2F51-96CB-4067-93D9-8D845255779D}"/>
              </a:ext>
            </a:extLst>
          </p:cNvPr>
          <p:cNvSpPr/>
          <p:nvPr/>
        </p:nvSpPr>
        <p:spPr>
          <a:xfrm rot="10800000">
            <a:off x="7812360" y="1413723"/>
            <a:ext cx="407194" cy="2150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B41950-DE18-4BC4-83B2-C28B867C3220}"/>
              </a:ext>
            </a:extLst>
          </p:cNvPr>
          <p:cNvSpPr txBox="1"/>
          <p:nvPr/>
        </p:nvSpPr>
        <p:spPr>
          <a:xfrm>
            <a:off x="395537" y="1724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6600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5</a:t>
            </a:r>
            <a:endParaRPr lang="ko-KR" altLang="en-US" sz="66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9985A-24CB-4E35-BF48-9D2A84A29E7C}"/>
              </a:ext>
            </a:extLst>
          </p:cNvPr>
          <p:cNvSpPr txBox="1"/>
          <p:nvPr/>
        </p:nvSpPr>
        <p:spPr>
          <a:xfrm>
            <a:off x="645404" y="1841242"/>
            <a:ext cx="8094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ลายมือชื่อดิจิตอล (</a:t>
            </a:r>
            <a:r>
              <a:rPr lang="en-US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Digital Signature) </a:t>
            </a: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คืออะไร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ข้อมูลอิเล็กทรอนิกส์ที่ได้จากการเข้ารหัสข้อมูลด้วยกุญแจส่วนตัวของผู้ส่งซึ่งเปรียบเสมือนเป็นลายมือชื่อของผู้ส่ง คุณสมบัติของลายมือ</a:t>
            </a:r>
            <a:r>
              <a:rPr lang="th-TH" altLang="ko-KR" sz="32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ชื่อดิจิทัล</a:t>
            </a:r>
            <a:r>
              <a:rPr lang="th-TH" altLang="ko-KR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นอกจากจะสามารถ ระบุตัวบุคคล และ เป็นกลไกการป้องกันการปฏิเสธความรับผิดชอบแล้ว ยังสามารถป้องกันข้อมูลที่ส่งไปไม่ให้ถูกแก้ไข หรือ หากถูกแก้ไขไปจากเดิมก็สามารถล่วงรู้ได้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C9B13389-5111-4D19-AF80-BA39276FDC2A}"/>
              </a:ext>
            </a:extLst>
          </p:cNvPr>
          <p:cNvSpPr txBox="1">
            <a:spLocks/>
          </p:cNvSpPr>
          <p:nvPr/>
        </p:nvSpPr>
        <p:spPr>
          <a:xfrm>
            <a:off x="1259633" y="235113"/>
            <a:ext cx="6866017" cy="73728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th-TH" sz="4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ลายมือชื่อดิจิตอล</a:t>
            </a:r>
            <a:endParaRPr lang="en-US" altLang="ko-KR" sz="4400" b="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04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EB5EFD66-76BB-413F-AA96-3DBB9D53404F}"/>
              </a:ext>
            </a:extLst>
          </p:cNvPr>
          <p:cNvSpPr/>
          <p:nvPr/>
        </p:nvSpPr>
        <p:spPr>
          <a:xfrm flipH="1">
            <a:off x="3347695" y="1702148"/>
            <a:ext cx="293762" cy="2423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C1A717-C994-4D29-8344-D6E342545199}"/>
              </a:ext>
            </a:extLst>
          </p:cNvPr>
          <p:cNvGrpSpPr/>
          <p:nvPr/>
        </p:nvGrpSpPr>
        <p:grpSpPr>
          <a:xfrm>
            <a:off x="2847895" y="2260778"/>
            <a:ext cx="1263657" cy="809069"/>
            <a:chOff x="3233964" y="1954419"/>
            <a:chExt cx="1410044" cy="10787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A368BA0-6B6A-4D9E-97A7-236FBCFBE91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Add Text</a:t>
              </a:r>
              <a:endParaRPr lang="ko-KR" altLang="en-US" sz="105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C20B0A2-2E22-4A65-A59C-20436994D47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b="0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Get a modern PowerPoint  Presentation that is beautifully designed. </a:t>
              </a:r>
              <a:endParaRPr lang="ko-KR" altLang="en-US" sz="900" b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BF1A534-9189-4C83-B954-C2987A11901C}"/>
              </a:ext>
            </a:extLst>
          </p:cNvPr>
          <p:cNvSpPr/>
          <p:nvPr/>
        </p:nvSpPr>
        <p:spPr>
          <a:xfrm>
            <a:off x="0" y="1320120"/>
            <a:ext cx="9144000" cy="159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B76AC3D-5F78-4195-95D6-F23C0286B82F}"/>
              </a:ext>
            </a:extLst>
          </p:cNvPr>
          <p:cNvSpPr/>
          <p:nvPr/>
        </p:nvSpPr>
        <p:spPr>
          <a:xfrm>
            <a:off x="0" y="6381328"/>
            <a:ext cx="9144000" cy="159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07704" y="356883"/>
            <a:ext cx="6145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การเข้ารหัส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Cryptography)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08" y="2125411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หมายถึงการเปลี่ยนแปลงข้อมูลให้อยู่ในรูปรหัสอื่น เพื่อป้องกันมิให้ผู้ใดเข้าใจความหมาย มี 2 ประเภท ดังนี้</a:t>
            </a:r>
          </a:p>
          <a:p>
            <a:pPr algn="thaiDist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1. เทคนิคการเข้ารหัสแบบรูปลักษณะเหมือนกัน (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Symmetric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จะใช้มาตรฐาน 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DES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Data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Encryption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Standard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โดยใช้กุญแจเพียงดอกเดียว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91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EB5EFD66-76BB-413F-AA96-3DBB9D53404F}"/>
              </a:ext>
            </a:extLst>
          </p:cNvPr>
          <p:cNvSpPr/>
          <p:nvPr/>
        </p:nvSpPr>
        <p:spPr>
          <a:xfrm flipH="1">
            <a:off x="3347695" y="1702148"/>
            <a:ext cx="293762" cy="2423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sz="1350" b="0" dirty="0">
              <a:solidFill>
                <a:prstClr val="white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C1A717-C994-4D29-8344-D6E342545199}"/>
              </a:ext>
            </a:extLst>
          </p:cNvPr>
          <p:cNvGrpSpPr/>
          <p:nvPr/>
        </p:nvGrpSpPr>
        <p:grpSpPr>
          <a:xfrm>
            <a:off x="2847895" y="2260778"/>
            <a:ext cx="1263657" cy="809069"/>
            <a:chOff x="3233964" y="1954419"/>
            <a:chExt cx="1410044" cy="10787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A368BA0-6B6A-4D9E-97A7-236FBCFBE91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50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Add Text</a:t>
              </a:r>
              <a:endParaRPr lang="ko-KR" altLang="en-US" sz="105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C20B0A2-2E22-4A65-A59C-20436994D47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b="0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Get a modern PowerPoint  Presentation that is beautifully designed. </a:t>
              </a:r>
              <a:endParaRPr lang="ko-KR" altLang="en-US" sz="900" b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BF1A534-9189-4C83-B954-C2987A11901C}"/>
              </a:ext>
            </a:extLst>
          </p:cNvPr>
          <p:cNvSpPr/>
          <p:nvPr/>
        </p:nvSpPr>
        <p:spPr>
          <a:xfrm>
            <a:off x="0" y="1320120"/>
            <a:ext cx="9144000" cy="159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B76AC3D-5F78-4195-95D6-F23C0286B82F}"/>
              </a:ext>
            </a:extLst>
          </p:cNvPr>
          <p:cNvSpPr/>
          <p:nvPr/>
        </p:nvSpPr>
        <p:spPr>
          <a:xfrm>
            <a:off x="0" y="6381328"/>
            <a:ext cx="9144000" cy="159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07704" y="356883"/>
            <a:ext cx="6145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การเข้ารหัส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Cryptography)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27584" y="2144103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2. เทคนิคการเข้ารหัสแบบรูปลักษณะไม่เหมือนกัน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Asymmetric)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จะใช้มาตรฐาน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RSA (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Rivest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Shamir,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Adleman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โดยใช้กุญแจ 2 ดอก คือ กุญแจลับ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Private Key)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กุญแจสาธารณะ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Public Key)</a:t>
            </a:r>
          </a:p>
          <a:p>
            <a:pPr algn="thaiDist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* Public Key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บันทึกในฐานข้อมูลที่ทุกคนสามารถตรวจสอบ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ลายเซนต์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ดิจิตอลได้</a:t>
            </a:r>
          </a:p>
          <a:p>
            <a:pPr algn="thaiDist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* 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Private  Key 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เฉพาะผู้มีอำนาจ </a:t>
            </a:r>
          </a:p>
        </p:txBody>
      </p:sp>
    </p:spTree>
    <p:extLst>
      <p:ext uri="{BB962C8B-B14F-4D97-AF65-F5344CB8AC3E}">
        <p14:creationId xmlns:p14="http://schemas.microsoft.com/office/powerpoint/2010/main" val="885252080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ธีม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ธีม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463</Words>
  <Application>Microsoft Office PowerPoint</Application>
  <PresentationFormat>นำเสนอทางหน้าจอ (4:3)</PresentationFormat>
  <Paragraphs>78</Paragraphs>
  <Slides>13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31" baseType="lpstr">
      <vt:lpstr>Arial Unicode MS</vt:lpstr>
      <vt:lpstr>맑은 고딕</vt:lpstr>
      <vt:lpstr>Angsana New</vt:lpstr>
      <vt:lpstr>Arial</vt:lpstr>
      <vt:lpstr>바탕</vt:lpstr>
      <vt:lpstr>Calibri</vt:lpstr>
      <vt:lpstr>Calibri Light</vt:lpstr>
      <vt:lpstr>Cordia New</vt:lpstr>
      <vt:lpstr>Courier New</vt:lpstr>
      <vt:lpstr>Garamond</vt:lpstr>
      <vt:lpstr>Tahoma</vt:lpstr>
      <vt:lpstr>Wingdings</vt:lpstr>
      <vt:lpstr>ธีมของ Office</vt:lpstr>
      <vt:lpstr>Contents Slide Master</vt:lpstr>
      <vt:lpstr>1_Contents Slide Master</vt:lpstr>
      <vt:lpstr>2_Contents Slide Master</vt:lpstr>
      <vt:lpstr>3_Contents Slide Master</vt:lpstr>
      <vt:lpstr>ชีวภาพ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หลักการตลาดออนไลน์</dc:title>
  <dc:creator>acer</dc:creator>
  <cp:lastModifiedBy>HPG4</cp:lastModifiedBy>
  <cp:revision>63</cp:revision>
  <dcterms:created xsi:type="dcterms:W3CDTF">2005-01-20T09:34:01Z</dcterms:created>
  <dcterms:modified xsi:type="dcterms:W3CDTF">2019-07-01T03:54:34Z</dcterms:modified>
</cp:coreProperties>
</file>